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 id="268" r:id="rId14"/>
    <p:sldId id="269" r:id="rId15"/>
    <p:sldId id="274" r:id="rId16"/>
    <p:sldId id="270" r:id="rId17"/>
    <p:sldId id="271" r:id="rId18"/>
    <p:sldId id="272" r:id="rId19"/>
    <p:sldId id="273" r:id="rId20"/>
    <p:sldId id="275" r:id="rId21"/>
    <p:sldId id="276" r:id="rId22"/>
    <p:sldId id="280" r:id="rId23"/>
    <p:sldId id="277" r:id="rId24"/>
    <p:sldId id="278" r:id="rId25"/>
    <p:sldId id="279" r:id="rId26"/>
    <p:sldId id="281" r:id="rId27"/>
    <p:sldId id="282" r:id="rId28"/>
    <p:sldId id="283" r:id="rId29"/>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8" autoAdjust="0"/>
    <p:restoredTop sz="94444" autoAdjust="0"/>
  </p:normalViewPr>
  <p:slideViewPr>
    <p:cSldViewPr>
      <p:cViewPr>
        <p:scale>
          <a:sx n="82" d="100"/>
          <a:sy n="82" d="100"/>
        </p:scale>
        <p:origin x="-10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4" name="Symbol zastępczy daty 29"/>
          <p:cNvSpPr>
            <a:spLocks noGrp="1"/>
          </p:cNvSpPr>
          <p:nvPr>
            <p:ph type="dt" sz="half" idx="10"/>
          </p:nvPr>
        </p:nvSpPr>
        <p:spPr/>
        <p:txBody>
          <a:bodyPr/>
          <a:lstStyle>
            <a:lvl1pPr>
              <a:defRPr/>
            </a:lvl1pPr>
          </a:lstStyle>
          <a:p>
            <a:pPr>
              <a:defRPr/>
            </a:pPr>
            <a:fld id="{B4EBEE30-D70D-428B-BFE7-9D4277473559}" type="datetimeFigureOut">
              <a:rPr lang="pl-PL"/>
              <a:pPr>
                <a:defRPr/>
              </a:pPr>
              <a:t>2014-07-01</a:t>
            </a:fld>
            <a:endParaRPr lang="pl-PL"/>
          </a:p>
        </p:txBody>
      </p:sp>
      <p:sp>
        <p:nvSpPr>
          <p:cNvPr id="5" name="Symbol zastępczy stopki 18"/>
          <p:cNvSpPr>
            <a:spLocks noGrp="1"/>
          </p:cNvSpPr>
          <p:nvPr>
            <p:ph type="ftr" sz="quarter" idx="11"/>
          </p:nvPr>
        </p:nvSpPr>
        <p:spPr/>
        <p:txBody>
          <a:bodyPr/>
          <a:lstStyle>
            <a:lvl1pPr>
              <a:defRPr/>
            </a:lvl1pPr>
          </a:lstStyle>
          <a:p>
            <a:pPr>
              <a:defRPr/>
            </a:pPr>
            <a:endParaRPr lang="pl-PL"/>
          </a:p>
        </p:txBody>
      </p:sp>
      <p:sp>
        <p:nvSpPr>
          <p:cNvPr id="6" name="Symbol zastępczy numeru slajdu 26"/>
          <p:cNvSpPr>
            <a:spLocks noGrp="1"/>
          </p:cNvSpPr>
          <p:nvPr>
            <p:ph type="sldNum" sz="quarter" idx="12"/>
          </p:nvPr>
        </p:nvSpPr>
        <p:spPr/>
        <p:txBody>
          <a:bodyPr/>
          <a:lstStyle>
            <a:lvl1pPr>
              <a:defRPr/>
            </a:lvl1pPr>
          </a:lstStyle>
          <a:p>
            <a:pPr>
              <a:defRPr/>
            </a:pPr>
            <a:fld id="{2B136B3F-3831-4D02-85A5-70DD44AB7038}" type="slidenum">
              <a:rPr lang="pl-PL"/>
              <a:pPr>
                <a:defRPr/>
              </a:pPr>
              <a:t>‹#›</a:t>
            </a:fld>
            <a:endParaRPr lang="pl-PL"/>
          </a:p>
        </p:txBody>
      </p:sp>
    </p:spTree>
    <p:extLst>
      <p:ext uri="{BB962C8B-B14F-4D97-AF65-F5344CB8AC3E}">
        <p14:creationId xmlns:p14="http://schemas.microsoft.com/office/powerpoint/2010/main" val="37831263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4069DD57-9DE0-44E7-B6D4-2378E386E014}" type="datetimeFigureOut">
              <a:rPr lang="pl-PL"/>
              <a:pPr>
                <a:defRPr/>
              </a:pPr>
              <a:t>2014-07-01</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1B33AD56-3F12-46A2-AA57-77EC5C3491C8}" type="slidenum">
              <a:rPr lang="pl-PL"/>
              <a:pPr>
                <a:defRPr/>
              </a:pPr>
              <a:t>‹#›</a:t>
            </a:fld>
            <a:endParaRPr lang="pl-PL"/>
          </a:p>
        </p:txBody>
      </p:sp>
    </p:spTree>
    <p:extLst>
      <p:ext uri="{BB962C8B-B14F-4D97-AF65-F5344CB8AC3E}">
        <p14:creationId xmlns:p14="http://schemas.microsoft.com/office/powerpoint/2010/main" val="257349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D75BCE28-0458-48AA-A683-1F690DB703A7}" type="datetimeFigureOut">
              <a:rPr lang="pl-PL"/>
              <a:pPr>
                <a:defRPr/>
              </a:pPr>
              <a:t>2014-07-01</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23C859B1-A51A-4581-BA85-32D14127F329}" type="slidenum">
              <a:rPr lang="pl-PL"/>
              <a:pPr>
                <a:defRPr/>
              </a:pPr>
              <a:t>‹#›</a:t>
            </a:fld>
            <a:endParaRPr lang="pl-PL"/>
          </a:p>
        </p:txBody>
      </p:sp>
    </p:spTree>
    <p:extLst>
      <p:ext uri="{BB962C8B-B14F-4D97-AF65-F5344CB8AC3E}">
        <p14:creationId xmlns:p14="http://schemas.microsoft.com/office/powerpoint/2010/main" val="162134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3125638D-EEEA-4303-BFA3-C9DD090E3760}" type="datetimeFigureOut">
              <a:rPr lang="pl-PL"/>
              <a:pPr>
                <a:defRPr/>
              </a:pPr>
              <a:t>2014-07-01</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0C5CB123-503C-47A1-851B-D5E7AD7510BE}" type="slidenum">
              <a:rPr lang="pl-PL"/>
              <a:pPr>
                <a:defRPr/>
              </a:pPr>
              <a:t>‹#›</a:t>
            </a:fld>
            <a:endParaRPr lang="pl-PL"/>
          </a:p>
        </p:txBody>
      </p:sp>
    </p:spTree>
    <p:extLst>
      <p:ext uri="{BB962C8B-B14F-4D97-AF65-F5344CB8AC3E}">
        <p14:creationId xmlns:p14="http://schemas.microsoft.com/office/powerpoint/2010/main" val="401768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931D8AEE-7976-4EF8-864E-2E8BAD952159}" type="datetimeFigureOut">
              <a:rPr lang="pl-PL"/>
              <a:pPr>
                <a:defRPr/>
              </a:pPr>
              <a:t>2014-07-01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88E4FE80-D35B-471A-9032-9E54D877DA19}" type="slidenum">
              <a:rPr lang="pl-PL"/>
              <a:pPr>
                <a:defRPr/>
              </a:pPr>
              <a:t>‹#›</a:t>
            </a:fld>
            <a:endParaRPr lang="pl-PL"/>
          </a:p>
        </p:txBody>
      </p:sp>
    </p:spTree>
    <p:extLst>
      <p:ext uri="{BB962C8B-B14F-4D97-AF65-F5344CB8AC3E}">
        <p14:creationId xmlns:p14="http://schemas.microsoft.com/office/powerpoint/2010/main" val="25957406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4F343BEF-C98B-41CE-A065-7A0B6E0BECF3}" type="datetimeFigureOut">
              <a:rPr lang="pl-PL"/>
              <a:pPr>
                <a:defRPr/>
              </a:pPr>
              <a:t>2014-07-01</a:t>
            </a:fld>
            <a:endParaRPr lang="pl-PL"/>
          </a:p>
        </p:txBody>
      </p:sp>
      <p:sp>
        <p:nvSpPr>
          <p:cNvPr id="6" name="Symbol zastępczy stopki 21"/>
          <p:cNvSpPr>
            <a:spLocks noGrp="1"/>
          </p:cNvSpPr>
          <p:nvPr>
            <p:ph type="ftr" sz="quarter" idx="11"/>
          </p:nvPr>
        </p:nvSpPr>
        <p:spPr/>
        <p:txBody>
          <a:bodyPr/>
          <a:lstStyle>
            <a:lvl1pPr>
              <a:defRPr/>
            </a:lvl1pPr>
          </a:lstStyle>
          <a:p>
            <a:pPr>
              <a:defRPr/>
            </a:pPr>
            <a:endParaRPr lang="pl-PL"/>
          </a:p>
        </p:txBody>
      </p:sp>
      <p:sp>
        <p:nvSpPr>
          <p:cNvPr id="7" name="Symbol zastępczy numeru slajdu 17"/>
          <p:cNvSpPr>
            <a:spLocks noGrp="1"/>
          </p:cNvSpPr>
          <p:nvPr>
            <p:ph type="sldNum" sz="quarter" idx="12"/>
          </p:nvPr>
        </p:nvSpPr>
        <p:spPr/>
        <p:txBody>
          <a:bodyPr/>
          <a:lstStyle>
            <a:lvl1pPr>
              <a:defRPr/>
            </a:lvl1pPr>
          </a:lstStyle>
          <a:p>
            <a:pPr>
              <a:defRPr/>
            </a:pPr>
            <a:fld id="{7464F3E0-0E73-4796-9092-AD1DAC98EF57}" type="slidenum">
              <a:rPr lang="pl-PL"/>
              <a:pPr>
                <a:defRPr/>
              </a:pPr>
              <a:t>‹#›</a:t>
            </a:fld>
            <a:endParaRPr lang="pl-PL"/>
          </a:p>
        </p:txBody>
      </p:sp>
    </p:spTree>
    <p:extLst>
      <p:ext uri="{BB962C8B-B14F-4D97-AF65-F5344CB8AC3E}">
        <p14:creationId xmlns:p14="http://schemas.microsoft.com/office/powerpoint/2010/main" val="341614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9"/>
          <p:cNvSpPr>
            <a:spLocks noGrp="1"/>
          </p:cNvSpPr>
          <p:nvPr>
            <p:ph type="dt" sz="half" idx="10"/>
          </p:nvPr>
        </p:nvSpPr>
        <p:spPr/>
        <p:txBody>
          <a:bodyPr/>
          <a:lstStyle>
            <a:lvl1pPr>
              <a:defRPr/>
            </a:lvl1pPr>
          </a:lstStyle>
          <a:p>
            <a:pPr>
              <a:defRPr/>
            </a:pPr>
            <a:fld id="{8C081929-1B9F-4AFC-AA40-1290AAF8D370}" type="datetimeFigureOut">
              <a:rPr lang="pl-PL"/>
              <a:pPr>
                <a:defRPr/>
              </a:pPr>
              <a:t>2014-07-01</a:t>
            </a:fld>
            <a:endParaRPr lang="pl-PL"/>
          </a:p>
        </p:txBody>
      </p:sp>
      <p:sp>
        <p:nvSpPr>
          <p:cNvPr id="8" name="Symbol zastępczy stopki 21"/>
          <p:cNvSpPr>
            <a:spLocks noGrp="1"/>
          </p:cNvSpPr>
          <p:nvPr>
            <p:ph type="ftr" sz="quarter" idx="11"/>
          </p:nvPr>
        </p:nvSpPr>
        <p:spPr/>
        <p:txBody>
          <a:bodyPr/>
          <a:lstStyle>
            <a:lvl1pPr>
              <a:defRPr/>
            </a:lvl1pPr>
          </a:lstStyle>
          <a:p>
            <a:pPr>
              <a:defRPr/>
            </a:pPr>
            <a:endParaRPr lang="pl-PL"/>
          </a:p>
        </p:txBody>
      </p:sp>
      <p:sp>
        <p:nvSpPr>
          <p:cNvPr id="9" name="Symbol zastępczy numeru slajdu 17"/>
          <p:cNvSpPr>
            <a:spLocks noGrp="1"/>
          </p:cNvSpPr>
          <p:nvPr>
            <p:ph type="sldNum" sz="quarter" idx="12"/>
          </p:nvPr>
        </p:nvSpPr>
        <p:spPr/>
        <p:txBody>
          <a:bodyPr/>
          <a:lstStyle>
            <a:lvl1pPr>
              <a:defRPr/>
            </a:lvl1pPr>
          </a:lstStyle>
          <a:p>
            <a:pPr>
              <a:defRPr/>
            </a:pPr>
            <a:fld id="{19BC0D53-2E2F-41E1-A587-C5F9B7D0F2F0}" type="slidenum">
              <a:rPr lang="pl-PL"/>
              <a:pPr>
                <a:defRPr/>
              </a:pPr>
              <a:t>‹#›</a:t>
            </a:fld>
            <a:endParaRPr lang="pl-PL"/>
          </a:p>
        </p:txBody>
      </p:sp>
    </p:spTree>
    <p:extLst>
      <p:ext uri="{BB962C8B-B14F-4D97-AF65-F5344CB8AC3E}">
        <p14:creationId xmlns:p14="http://schemas.microsoft.com/office/powerpoint/2010/main" val="233401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daty 9"/>
          <p:cNvSpPr>
            <a:spLocks noGrp="1"/>
          </p:cNvSpPr>
          <p:nvPr>
            <p:ph type="dt" sz="half" idx="10"/>
          </p:nvPr>
        </p:nvSpPr>
        <p:spPr/>
        <p:txBody>
          <a:bodyPr/>
          <a:lstStyle>
            <a:lvl1pPr>
              <a:defRPr/>
            </a:lvl1pPr>
          </a:lstStyle>
          <a:p>
            <a:pPr>
              <a:defRPr/>
            </a:pPr>
            <a:fld id="{E91F1ECE-2C46-4C17-8A13-40411B38BFE0}" type="datetimeFigureOut">
              <a:rPr lang="pl-PL"/>
              <a:pPr>
                <a:defRPr/>
              </a:pPr>
              <a:t>2014-07-01</a:t>
            </a:fld>
            <a:endParaRPr lang="pl-PL"/>
          </a:p>
        </p:txBody>
      </p:sp>
      <p:sp>
        <p:nvSpPr>
          <p:cNvPr id="4" name="Symbol zastępczy stopki 21"/>
          <p:cNvSpPr>
            <a:spLocks noGrp="1"/>
          </p:cNvSpPr>
          <p:nvPr>
            <p:ph type="ftr" sz="quarter" idx="11"/>
          </p:nvPr>
        </p:nvSpPr>
        <p:spPr/>
        <p:txBody>
          <a:bodyPr/>
          <a:lstStyle>
            <a:lvl1pPr>
              <a:defRPr/>
            </a:lvl1pPr>
          </a:lstStyle>
          <a:p>
            <a:pPr>
              <a:defRPr/>
            </a:pPr>
            <a:endParaRPr lang="pl-PL"/>
          </a:p>
        </p:txBody>
      </p:sp>
      <p:sp>
        <p:nvSpPr>
          <p:cNvPr id="5" name="Symbol zastępczy numeru slajdu 17"/>
          <p:cNvSpPr>
            <a:spLocks noGrp="1"/>
          </p:cNvSpPr>
          <p:nvPr>
            <p:ph type="sldNum" sz="quarter" idx="12"/>
          </p:nvPr>
        </p:nvSpPr>
        <p:spPr/>
        <p:txBody>
          <a:bodyPr/>
          <a:lstStyle>
            <a:lvl1pPr>
              <a:defRPr/>
            </a:lvl1pPr>
          </a:lstStyle>
          <a:p>
            <a:pPr>
              <a:defRPr/>
            </a:pPr>
            <a:fld id="{85CE20D6-2650-4032-AF6B-87B3C543EEC2}" type="slidenum">
              <a:rPr lang="pl-PL"/>
              <a:pPr>
                <a:defRPr/>
              </a:pPr>
              <a:t>‹#›</a:t>
            </a:fld>
            <a:endParaRPr lang="pl-PL"/>
          </a:p>
        </p:txBody>
      </p:sp>
    </p:spTree>
    <p:extLst>
      <p:ext uri="{BB962C8B-B14F-4D97-AF65-F5344CB8AC3E}">
        <p14:creationId xmlns:p14="http://schemas.microsoft.com/office/powerpoint/2010/main" val="5199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9"/>
          <p:cNvSpPr>
            <a:spLocks noGrp="1"/>
          </p:cNvSpPr>
          <p:nvPr>
            <p:ph type="dt" sz="half" idx="10"/>
          </p:nvPr>
        </p:nvSpPr>
        <p:spPr/>
        <p:txBody>
          <a:bodyPr/>
          <a:lstStyle>
            <a:lvl1pPr>
              <a:defRPr/>
            </a:lvl1pPr>
          </a:lstStyle>
          <a:p>
            <a:pPr>
              <a:defRPr/>
            </a:pPr>
            <a:fld id="{7AFD3F33-9C09-4E75-9F53-7FAF680A73CD}" type="datetimeFigureOut">
              <a:rPr lang="pl-PL"/>
              <a:pPr>
                <a:defRPr/>
              </a:pPr>
              <a:t>2014-07-01</a:t>
            </a:fld>
            <a:endParaRPr lang="pl-PL"/>
          </a:p>
        </p:txBody>
      </p:sp>
      <p:sp>
        <p:nvSpPr>
          <p:cNvPr id="3" name="Symbol zastępczy stopki 21"/>
          <p:cNvSpPr>
            <a:spLocks noGrp="1"/>
          </p:cNvSpPr>
          <p:nvPr>
            <p:ph type="ftr" sz="quarter" idx="11"/>
          </p:nvPr>
        </p:nvSpPr>
        <p:spPr/>
        <p:txBody>
          <a:bodyPr/>
          <a:lstStyle>
            <a:lvl1pPr>
              <a:defRPr/>
            </a:lvl1pPr>
          </a:lstStyle>
          <a:p>
            <a:pPr>
              <a:defRPr/>
            </a:pPr>
            <a:endParaRPr lang="pl-PL"/>
          </a:p>
        </p:txBody>
      </p:sp>
      <p:sp>
        <p:nvSpPr>
          <p:cNvPr id="4" name="Symbol zastępczy numeru slajdu 17"/>
          <p:cNvSpPr>
            <a:spLocks noGrp="1"/>
          </p:cNvSpPr>
          <p:nvPr>
            <p:ph type="sldNum" sz="quarter" idx="12"/>
          </p:nvPr>
        </p:nvSpPr>
        <p:spPr/>
        <p:txBody>
          <a:bodyPr/>
          <a:lstStyle>
            <a:lvl1pPr>
              <a:defRPr/>
            </a:lvl1pPr>
          </a:lstStyle>
          <a:p>
            <a:pPr>
              <a:defRPr/>
            </a:pPr>
            <a:fld id="{ED6AD0EA-4BA2-472A-8BDD-A3183B19787E}" type="slidenum">
              <a:rPr lang="pl-PL"/>
              <a:pPr>
                <a:defRPr/>
              </a:pPr>
              <a:t>‹#›</a:t>
            </a:fld>
            <a:endParaRPr lang="pl-PL"/>
          </a:p>
        </p:txBody>
      </p:sp>
    </p:spTree>
    <p:extLst>
      <p:ext uri="{BB962C8B-B14F-4D97-AF65-F5344CB8AC3E}">
        <p14:creationId xmlns:p14="http://schemas.microsoft.com/office/powerpoint/2010/main" val="11751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90B1AC6B-45B4-44A1-B5CA-6F8603EBA9B5}" type="datetimeFigureOut">
              <a:rPr lang="pl-PL"/>
              <a:pPr>
                <a:defRPr/>
              </a:pPr>
              <a:t>2014-07-01</a:t>
            </a:fld>
            <a:endParaRPr lang="pl-PL"/>
          </a:p>
        </p:txBody>
      </p:sp>
      <p:sp>
        <p:nvSpPr>
          <p:cNvPr id="6" name="Symbol zastępczy stopki 21"/>
          <p:cNvSpPr>
            <a:spLocks noGrp="1"/>
          </p:cNvSpPr>
          <p:nvPr>
            <p:ph type="ftr" sz="quarter" idx="11"/>
          </p:nvPr>
        </p:nvSpPr>
        <p:spPr/>
        <p:txBody>
          <a:bodyPr/>
          <a:lstStyle>
            <a:lvl1pPr>
              <a:defRPr/>
            </a:lvl1pPr>
          </a:lstStyle>
          <a:p>
            <a:pPr>
              <a:defRPr/>
            </a:pPr>
            <a:endParaRPr lang="pl-PL"/>
          </a:p>
        </p:txBody>
      </p:sp>
      <p:sp>
        <p:nvSpPr>
          <p:cNvPr id="7" name="Symbol zastępczy numeru slajdu 17"/>
          <p:cNvSpPr>
            <a:spLocks noGrp="1"/>
          </p:cNvSpPr>
          <p:nvPr>
            <p:ph type="sldNum" sz="quarter" idx="12"/>
          </p:nvPr>
        </p:nvSpPr>
        <p:spPr/>
        <p:txBody>
          <a:bodyPr/>
          <a:lstStyle>
            <a:lvl1pPr>
              <a:defRPr/>
            </a:lvl1pPr>
          </a:lstStyle>
          <a:p>
            <a:pPr>
              <a:defRPr/>
            </a:pPr>
            <a:fld id="{B4CD0730-F833-4078-BB72-285A8B6CD77E}" type="slidenum">
              <a:rPr lang="pl-PL"/>
              <a:pPr>
                <a:defRPr/>
              </a:pPr>
              <a:t>‹#›</a:t>
            </a:fld>
            <a:endParaRPr lang="pl-PL"/>
          </a:p>
        </p:txBody>
      </p:sp>
    </p:spTree>
    <p:extLst>
      <p:ext uri="{BB962C8B-B14F-4D97-AF65-F5344CB8AC3E}">
        <p14:creationId xmlns:p14="http://schemas.microsoft.com/office/powerpoint/2010/main" val="71813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Prostokąt ze ściętym i zaokrąglonym rogiem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ójkąt prostokątny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olny kształt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Dowolny kształt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ytuł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pl-PL" smtClean="0"/>
              <a:t>Kliknij, aby edytować styl</a:t>
            </a:r>
            <a:endParaRPr lang="en-US"/>
          </a:p>
        </p:txBody>
      </p:sp>
      <p:sp>
        <p:nvSpPr>
          <p:cNvPr id="4" name="Symbol zastępczy tekstu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l-PL" smtClean="0"/>
              <a:t>Kliknij, aby edytować style wzorca tekstu</a:t>
            </a:r>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9" name="Symbol zastępczy daty 4"/>
          <p:cNvSpPr>
            <a:spLocks noGrp="1"/>
          </p:cNvSpPr>
          <p:nvPr>
            <p:ph type="dt" sz="half" idx="10"/>
          </p:nvPr>
        </p:nvSpPr>
        <p:spPr/>
        <p:txBody>
          <a:bodyPr/>
          <a:lstStyle>
            <a:lvl1pPr>
              <a:defRPr/>
            </a:lvl1pPr>
          </a:lstStyle>
          <a:p>
            <a:pPr>
              <a:defRPr/>
            </a:pPr>
            <a:fld id="{1578E846-A7F0-4C26-BD25-62E417C6167A}" type="datetimeFigureOut">
              <a:rPr lang="pl-PL"/>
              <a:pPr>
                <a:defRPr/>
              </a:pPr>
              <a:t>2014-07-01</a:t>
            </a:fld>
            <a:endParaRPr lang="pl-PL"/>
          </a:p>
        </p:txBody>
      </p:sp>
      <p:sp>
        <p:nvSpPr>
          <p:cNvPr id="10" name="Symbol zastępczy stopki 5"/>
          <p:cNvSpPr>
            <a:spLocks noGrp="1"/>
          </p:cNvSpPr>
          <p:nvPr>
            <p:ph type="ftr" sz="quarter" idx="11"/>
          </p:nvPr>
        </p:nvSpPr>
        <p:spPr/>
        <p:txBody>
          <a:bodyPr/>
          <a:lstStyle>
            <a:lvl1pPr>
              <a:defRPr/>
            </a:lvl1pPr>
          </a:lstStyle>
          <a:p>
            <a:pPr>
              <a:defRPr/>
            </a:pPr>
            <a:endParaRPr lang="pl-PL"/>
          </a:p>
        </p:txBody>
      </p:sp>
      <p:sp>
        <p:nvSpPr>
          <p:cNvPr id="11" name="Symbol zastępczy numeru slajdu 6"/>
          <p:cNvSpPr>
            <a:spLocks noGrp="1"/>
          </p:cNvSpPr>
          <p:nvPr>
            <p:ph type="sldNum" sz="quarter" idx="12"/>
          </p:nvPr>
        </p:nvSpPr>
        <p:spPr>
          <a:xfrm>
            <a:off x="8077200" y="6356350"/>
            <a:ext cx="609600" cy="365125"/>
          </a:xfrm>
        </p:spPr>
        <p:txBody>
          <a:bodyPr/>
          <a:lstStyle>
            <a:lvl1pPr>
              <a:defRPr/>
            </a:lvl1pPr>
          </a:lstStyle>
          <a:p>
            <a:pPr>
              <a:defRPr/>
            </a:pPr>
            <a:fld id="{FB4C4120-8BBF-4876-A358-4B81775D0ED7}" type="slidenum">
              <a:rPr lang="pl-PL"/>
              <a:pPr>
                <a:defRPr/>
              </a:pPr>
              <a:t>‹#›</a:t>
            </a:fld>
            <a:endParaRPr lang="pl-PL"/>
          </a:p>
        </p:txBody>
      </p:sp>
    </p:spTree>
    <p:extLst>
      <p:ext uri="{BB962C8B-B14F-4D97-AF65-F5344CB8AC3E}">
        <p14:creationId xmlns:p14="http://schemas.microsoft.com/office/powerpoint/2010/main" val="90091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Dowolny kształt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Symbol zastępczy tytułu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pl-PL" altLang="pl-PL" smtClean="0"/>
              <a:t>Kliknij, aby edytować styl</a:t>
            </a:r>
            <a:endParaRPr lang="en-US" altLang="pl-PL" smtClean="0"/>
          </a:p>
        </p:txBody>
      </p:sp>
      <p:sp>
        <p:nvSpPr>
          <p:cNvPr id="1029" name="Symbol zastępczy tekstu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41DBD93-9699-4FF6-A92F-4EA5721E4CDA}" type="datetimeFigureOut">
              <a:rPr lang="pl-PL"/>
              <a:pPr>
                <a:defRPr/>
              </a:pPr>
              <a:t>2014-07-01</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A18B3EDE-5EFC-44B3-8083-7C05F5CF3327}" type="slidenum">
              <a:rPr lang="pl-PL"/>
              <a:pPr>
                <a:defRPr/>
              </a:pPr>
              <a:t>‹#›</a:t>
            </a:fld>
            <a:endParaRPr lang="pl-PL"/>
          </a:p>
        </p:txBody>
      </p:sp>
      <p:grpSp>
        <p:nvGrpSpPr>
          <p:cNvPr id="1033" name="Grupa 1"/>
          <p:cNvGrpSpPr>
            <a:grpSpLocks/>
          </p:cNvGrpSpPr>
          <p:nvPr/>
        </p:nvGrpSpPr>
        <p:grpSpPr bwMode="auto">
          <a:xfrm>
            <a:off x="-19050" y="203200"/>
            <a:ext cx="9180513" cy="647700"/>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11" r:id="rId1"/>
    <p:sldLayoutId id="2147483703" r:id="rId2"/>
    <p:sldLayoutId id="2147483712" r:id="rId3"/>
    <p:sldLayoutId id="2147483704" r:id="rId4"/>
    <p:sldLayoutId id="2147483705" r:id="rId5"/>
    <p:sldLayoutId id="2147483706" r:id="rId6"/>
    <p:sldLayoutId id="2147483707" r:id="rId7"/>
    <p:sldLayoutId id="2147483708" r:id="rId8"/>
    <p:sldLayoutId id="2147483713" r:id="rId9"/>
    <p:sldLayoutId id="2147483709" r:id="rId10"/>
    <p:sldLayoutId id="214748371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szkoly-kusloncu.salezjanie.pl/index.php?option=com_content&amp;view=article&amp;id=2429:od-grosika-do-zlotowki&amp;catid=32&amp;Itemid=29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3400" y="2536304"/>
            <a:ext cx="7851648" cy="1828800"/>
          </a:xfrm>
          <a:ln>
            <a:miter lim="800000"/>
            <a:headEnd/>
            <a:tailEnd/>
          </a:ln>
          <a:extLst/>
        </p:spPr>
        <p:txBody>
          <a:bodyPr>
            <a:normAutofit fontScale="90000"/>
          </a:bodyPr>
          <a:lstStyle/>
          <a:p>
            <a:pPr algn="ctr" eaLnBrk="1" fontAlgn="auto" hangingPunct="1">
              <a:spcAft>
                <a:spcPts val="0"/>
              </a:spcAft>
              <a:defRPr/>
            </a:pPr>
            <a:r>
              <a:rPr lang="pl-PL" sz="3600" dirty="0"/>
              <a:t>Grosikowa gazetka </a:t>
            </a:r>
            <a:r>
              <a:rPr lang="pl-PL" sz="3600" dirty="0" smtClean="0"/>
              <a:t/>
            </a:r>
            <a:br>
              <a:rPr lang="pl-PL" sz="3600" dirty="0" smtClean="0"/>
            </a:br>
            <a:r>
              <a:rPr lang="pl-PL" sz="3600" dirty="0" smtClean="0"/>
              <a:t>Wydanie </a:t>
            </a:r>
            <a:r>
              <a:rPr lang="pl-PL" sz="3600" dirty="0"/>
              <a:t>Specjalne nr </a:t>
            </a:r>
            <a:r>
              <a:rPr lang="pl-PL" sz="3600" dirty="0" smtClean="0"/>
              <a:t>1a/2014</a:t>
            </a:r>
            <a:r>
              <a:rPr lang="pl-PL" sz="3100" dirty="0"/>
              <a:t> </a:t>
            </a:r>
            <a:r>
              <a:rPr lang="pl-PL" sz="3100" dirty="0" smtClean="0"/>
              <a:t/>
            </a:r>
            <a:br>
              <a:rPr lang="pl-PL" sz="3100" dirty="0" smtClean="0"/>
            </a:br>
            <a:r>
              <a:rPr lang="pl-PL" sz="3100" dirty="0" smtClean="0"/>
              <a:t/>
            </a:r>
            <a:br>
              <a:rPr lang="pl-PL" sz="3100" dirty="0" smtClean="0"/>
            </a:br>
            <a:r>
              <a:rPr lang="pl-PL" dirty="0"/>
              <a:t/>
            </a:r>
            <a:br>
              <a:rPr lang="pl-PL" dirty="0"/>
            </a:br>
            <a:r>
              <a:rPr lang="pl-PL" dirty="0" smtClean="0"/>
              <a:t>Nasza przygoda </a:t>
            </a:r>
            <a:br>
              <a:rPr lang="pl-PL" dirty="0" smtClean="0"/>
            </a:br>
            <a:r>
              <a:rPr lang="pl-PL" dirty="0" smtClean="0"/>
              <a:t>z Grosikiem</a:t>
            </a:r>
            <a:endParaRPr lang="pl-PL" dirty="0"/>
          </a:p>
        </p:txBody>
      </p:sp>
      <p:sp>
        <p:nvSpPr>
          <p:cNvPr id="5123" name="Podtytuł 2"/>
          <p:cNvSpPr>
            <a:spLocks noGrp="1"/>
          </p:cNvSpPr>
          <p:nvPr>
            <p:ph type="subTitle" idx="1"/>
          </p:nvPr>
        </p:nvSpPr>
        <p:spPr>
          <a:xfrm>
            <a:off x="533400" y="4772744"/>
            <a:ext cx="7854950" cy="1752600"/>
          </a:xfrm>
        </p:spPr>
        <p:txBody>
          <a:bodyPr/>
          <a:lstStyle/>
          <a:p>
            <a:pPr marR="0" eaLnBrk="1" hangingPunct="1"/>
            <a:r>
              <a:rPr lang="pl-PL" altLang="pl-PL" dirty="0" smtClean="0"/>
              <a:t>Klasa 2A </a:t>
            </a:r>
          </a:p>
          <a:p>
            <a:pPr marR="0" eaLnBrk="1" hangingPunct="1"/>
            <a:r>
              <a:rPr lang="pl-PL" altLang="pl-PL" dirty="0" smtClean="0"/>
              <a:t>Szkoła Podstawowa </a:t>
            </a:r>
          </a:p>
          <a:p>
            <a:pPr marR="0" eaLnBrk="1" hangingPunct="1"/>
            <a:r>
              <a:rPr lang="pl-PL" altLang="pl-PL" dirty="0" smtClean="0"/>
              <a:t>Towarzystwa Salezjańskiego w Szczecinie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p:cTn id="13" dur="10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5123">
                                            <p:txEl>
                                              <p:pRg st="0" end="0"/>
                                            </p:txEl>
                                          </p:spTgt>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p:cTn id="19" dur="10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5123">
                                            <p:txEl>
                                              <p:pRg st="1" end="1"/>
                                            </p:txEl>
                                          </p:spTgt>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p:cTn id="25" dur="1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5696" y="692696"/>
            <a:ext cx="5194920" cy="1143000"/>
          </a:xfrm>
        </p:spPr>
        <p:txBody>
          <a:bodyPr>
            <a:normAutofit fontScale="90000"/>
          </a:bodyPr>
          <a:lstStyle/>
          <a:p>
            <a:pPr algn="ctr" eaLnBrk="1" fontAlgn="auto" hangingPunct="1">
              <a:spcAft>
                <a:spcPts val="0"/>
              </a:spcAft>
              <a:defRPr/>
            </a:pPr>
            <a:r>
              <a:rPr lang="pl-PL" dirty="0" smtClean="0"/>
              <a:t>Majówka z Grosikiem - pełna wrażeń!</a:t>
            </a:r>
            <a:endParaRPr lang="pl-PL" dirty="0"/>
          </a:p>
        </p:txBody>
      </p:sp>
      <p:sp>
        <p:nvSpPr>
          <p:cNvPr id="14339" name="Symbol zastępczy zawartości 2"/>
          <p:cNvSpPr>
            <a:spLocks noGrp="1"/>
          </p:cNvSpPr>
          <p:nvPr>
            <p:ph sz="half" idx="1"/>
          </p:nvPr>
        </p:nvSpPr>
        <p:spPr>
          <a:xfrm>
            <a:off x="467544" y="2492896"/>
            <a:ext cx="4038600" cy="1796157"/>
          </a:xfrm>
        </p:spPr>
        <p:txBody>
          <a:bodyPr/>
          <a:lstStyle/>
          <a:p>
            <a:pPr marL="0" indent="0" eaLnBrk="1" hangingPunct="1">
              <a:buFont typeface="Wingdings 2" pitchFamily="18" charset="2"/>
              <a:buNone/>
            </a:pPr>
            <a:r>
              <a:rPr lang="pl-PL" altLang="pl-PL" dirty="0" smtClean="0">
                <a:latin typeface="+mj-lt"/>
              </a:rPr>
              <a:t>Z rodzicami wykonaliśmy różne rzeczy z tworzyw sztucznych. Zabawa była przednia, a efekt wspaniały!</a:t>
            </a:r>
          </a:p>
        </p:txBody>
      </p:sp>
      <p:pic>
        <p:nvPicPr>
          <p:cNvPr id="14340" name="Symbol zastępczy zawartości 4" descr="20140509_095503.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5388" y="1920875"/>
            <a:ext cx="3324225" cy="44338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p:cTn id="13" dur="1000" fill="hold"/>
                                        <p:tgtEl>
                                          <p:spTgt spid="14339"/>
                                        </p:tgtEl>
                                        <p:attrNameLst>
                                          <p:attrName>ppt_w</p:attrName>
                                        </p:attrNameLst>
                                      </p:cBhvr>
                                      <p:tavLst>
                                        <p:tav tm="0">
                                          <p:val>
                                            <p:fltVal val="0"/>
                                          </p:val>
                                        </p:tav>
                                        <p:tav tm="100000">
                                          <p:val>
                                            <p:strVal val="#ppt_w"/>
                                          </p:val>
                                        </p:tav>
                                      </p:tavLst>
                                    </p:anim>
                                    <p:anim calcmode="lin" valueType="num">
                                      <p:cBhvr>
                                        <p:cTn id="14" dur="1000" fill="hold"/>
                                        <p:tgtEl>
                                          <p:spTgt spid="14339"/>
                                        </p:tgtEl>
                                        <p:attrNameLst>
                                          <p:attrName>ppt_h</p:attrName>
                                        </p:attrNameLst>
                                      </p:cBhvr>
                                      <p:tavLst>
                                        <p:tav tm="0">
                                          <p:val>
                                            <p:fltVal val="0"/>
                                          </p:val>
                                        </p:tav>
                                        <p:tav tm="100000">
                                          <p:val>
                                            <p:strVal val="#ppt_h"/>
                                          </p:val>
                                        </p:tav>
                                      </p:tavLst>
                                    </p:anim>
                                    <p:animEffect transition="in" filter="fade">
                                      <p:cBhvr>
                                        <p:cTn id="15" dur="1000"/>
                                        <p:tgtEl>
                                          <p:spTgt spid="14339"/>
                                        </p:tgtEl>
                                      </p:cBhvr>
                                    </p:animEffect>
                                  </p:childTnLst>
                                </p:cTn>
                              </p:par>
                              <p:par>
                                <p:cTn id="16" presetID="53" presetClass="entr" presetSubtype="16" fill="hold" nodeType="withEffect">
                                  <p:stCondLst>
                                    <p:cond delay="0"/>
                                  </p:stCondLst>
                                  <p:childTnLst>
                                    <p:set>
                                      <p:cBhvr>
                                        <p:cTn id="17" dur="1" fill="hold">
                                          <p:stCondLst>
                                            <p:cond delay="0"/>
                                          </p:stCondLst>
                                        </p:cTn>
                                        <p:tgtEl>
                                          <p:spTgt spid="14340"/>
                                        </p:tgtEl>
                                        <p:attrNameLst>
                                          <p:attrName>style.visibility</p:attrName>
                                        </p:attrNameLst>
                                      </p:cBhvr>
                                      <p:to>
                                        <p:strVal val="visible"/>
                                      </p:to>
                                    </p:set>
                                    <p:anim calcmode="lin" valueType="num">
                                      <p:cBhvr>
                                        <p:cTn id="18" dur="1000" fill="hold"/>
                                        <p:tgtEl>
                                          <p:spTgt spid="14340"/>
                                        </p:tgtEl>
                                        <p:attrNameLst>
                                          <p:attrName>ppt_w</p:attrName>
                                        </p:attrNameLst>
                                      </p:cBhvr>
                                      <p:tavLst>
                                        <p:tav tm="0">
                                          <p:val>
                                            <p:fltVal val="0"/>
                                          </p:val>
                                        </p:tav>
                                        <p:tav tm="100000">
                                          <p:val>
                                            <p:strVal val="#ppt_w"/>
                                          </p:val>
                                        </p:tav>
                                      </p:tavLst>
                                    </p:anim>
                                    <p:anim calcmode="lin" valueType="num">
                                      <p:cBhvr>
                                        <p:cTn id="19" dur="1000" fill="hold"/>
                                        <p:tgtEl>
                                          <p:spTgt spid="14340"/>
                                        </p:tgtEl>
                                        <p:attrNameLst>
                                          <p:attrName>ppt_h</p:attrName>
                                        </p:attrNameLst>
                                      </p:cBhvr>
                                      <p:tavLst>
                                        <p:tav tm="0">
                                          <p:val>
                                            <p:fltVal val="0"/>
                                          </p:val>
                                        </p:tav>
                                        <p:tav tm="100000">
                                          <p:val>
                                            <p:strVal val="#ppt_h"/>
                                          </p:val>
                                        </p:tav>
                                      </p:tavLst>
                                    </p:anim>
                                    <p:animEffect transition="in" filter="fade">
                                      <p:cBhvr>
                                        <p:cTn id="20"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850"/>
            <a:ext cx="8229600" cy="1143000"/>
          </a:xfrm>
        </p:spPr>
        <p:txBody>
          <a:bodyPr>
            <a:normAutofit fontScale="90000"/>
          </a:bodyPr>
          <a:lstStyle/>
          <a:p>
            <a:pPr algn="ctr" eaLnBrk="1" fontAlgn="auto" hangingPunct="1">
              <a:spcAft>
                <a:spcPts val="0"/>
              </a:spcAft>
              <a:defRPr/>
            </a:pPr>
            <a:r>
              <a:rPr lang="pl-PL" dirty="0" smtClean="0"/>
              <a:t>Staś wykonał smoka, a Karolinka muchomorka.</a:t>
            </a:r>
            <a:endParaRPr lang="pl-PL" dirty="0"/>
          </a:p>
        </p:txBody>
      </p:sp>
      <p:pic>
        <p:nvPicPr>
          <p:cNvPr id="15363" name="Symbol zastępczy zawartości 7" descr="20140509_095533 (Kopiowani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5388" y="1920875"/>
            <a:ext cx="3324225" cy="4433888"/>
          </a:xfrm>
        </p:spPr>
      </p:pic>
      <p:pic>
        <p:nvPicPr>
          <p:cNvPr id="15364" name="Symbol zastępczy zawartości 6" descr="20140509_095541.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14388" y="1920875"/>
            <a:ext cx="3324225" cy="44338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p:cTn id="12" dur="1000" fill="hold"/>
                                        <p:tgtEl>
                                          <p:spTgt spid="15364"/>
                                        </p:tgtEl>
                                        <p:attrNameLst>
                                          <p:attrName>ppt_w</p:attrName>
                                        </p:attrNameLst>
                                      </p:cBhvr>
                                      <p:tavLst>
                                        <p:tav tm="0">
                                          <p:val>
                                            <p:fltVal val="0"/>
                                          </p:val>
                                        </p:tav>
                                        <p:tav tm="100000">
                                          <p:val>
                                            <p:strVal val="#ppt_w"/>
                                          </p:val>
                                        </p:tav>
                                      </p:tavLst>
                                    </p:anim>
                                    <p:anim calcmode="lin" valueType="num">
                                      <p:cBhvr>
                                        <p:cTn id="13" dur="1000" fill="hold"/>
                                        <p:tgtEl>
                                          <p:spTgt spid="15364"/>
                                        </p:tgtEl>
                                        <p:attrNameLst>
                                          <p:attrName>ppt_h</p:attrName>
                                        </p:attrNameLst>
                                      </p:cBhvr>
                                      <p:tavLst>
                                        <p:tav tm="0">
                                          <p:val>
                                            <p:fltVal val="0"/>
                                          </p:val>
                                        </p:tav>
                                        <p:tav tm="100000">
                                          <p:val>
                                            <p:strVal val="#ppt_h"/>
                                          </p:val>
                                        </p:tav>
                                      </p:tavLst>
                                    </p:anim>
                                    <p:animEffect transition="in" filter="fade">
                                      <p:cBhvr>
                                        <p:cTn id="14" dur="1000"/>
                                        <p:tgtEl>
                                          <p:spTgt spid="15364"/>
                                        </p:tgtEl>
                                      </p:cBhvr>
                                    </p:animEffect>
                                  </p:childTnLst>
                                </p:cTn>
                              </p:par>
                              <p:par>
                                <p:cTn id="15" presetID="53" presetClass="entr" presetSubtype="16" fill="hold" nodeType="withEffect">
                                  <p:stCondLst>
                                    <p:cond delay="0"/>
                                  </p:stCondLst>
                                  <p:childTnLst>
                                    <p:set>
                                      <p:cBhvr>
                                        <p:cTn id="16" dur="1" fill="hold">
                                          <p:stCondLst>
                                            <p:cond delay="0"/>
                                          </p:stCondLst>
                                        </p:cTn>
                                        <p:tgtEl>
                                          <p:spTgt spid="15363"/>
                                        </p:tgtEl>
                                        <p:attrNameLst>
                                          <p:attrName>style.visibility</p:attrName>
                                        </p:attrNameLst>
                                      </p:cBhvr>
                                      <p:to>
                                        <p:strVal val="visible"/>
                                      </p:to>
                                    </p:set>
                                    <p:anim calcmode="lin" valueType="num">
                                      <p:cBhvr>
                                        <p:cTn id="17" dur="1000" fill="hold"/>
                                        <p:tgtEl>
                                          <p:spTgt spid="15363"/>
                                        </p:tgtEl>
                                        <p:attrNameLst>
                                          <p:attrName>ppt_w</p:attrName>
                                        </p:attrNameLst>
                                      </p:cBhvr>
                                      <p:tavLst>
                                        <p:tav tm="0">
                                          <p:val>
                                            <p:fltVal val="0"/>
                                          </p:val>
                                        </p:tav>
                                        <p:tav tm="100000">
                                          <p:val>
                                            <p:strVal val="#ppt_w"/>
                                          </p:val>
                                        </p:tav>
                                      </p:tavLst>
                                    </p:anim>
                                    <p:anim calcmode="lin" valueType="num">
                                      <p:cBhvr>
                                        <p:cTn id="18" dur="1000" fill="hold"/>
                                        <p:tgtEl>
                                          <p:spTgt spid="15363"/>
                                        </p:tgtEl>
                                        <p:attrNameLst>
                                          <p:attrName>ppt_h</p:attrName>
                                        </p:attrNameLst>
                                      </p:cBhvr>
                                      <p:tavLst>
                                        <p:tav tm="0">
                                          <p:val>
                                            <p:fltVal val="0"/>
                                          </p:val>
                                        </p:tav>
                                        <p:tav tm="100000">
                                          <p:val>
                                            <p:strVal val="#ppt_h"/>
                                          </p:val>
                                        </p:tav>
                                      </p:tavLst>
                                    </p:anim>
                                    <p:animEffect transition="in" filter="fade">
                                      <p:cBhvr>
                                        <p:cTn id="19"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990600"/>
            <a:ext cx="8229600" cy="1143000"/>
          </a:xfrm>
        </p:spPr>
        <p:txBody>
          <a:bodyPr>
            <a:normAutofit fontScale="90000"/>
          </a:bodyPr>
          <a:lstStyle/>
          <a:p>
            <a:pPr algn="ctr" eaLnBrk="1" fontAlgn="auto" hangingPunct="1">
              <a:spcAft>
                <a:spcPts val="0"/>
              </a:spcAft>
              <a:defRPr/>
            </a:pPr>
            <a:r>
              <a:rPr lang="pl-PL" dirty="0" smtClean="0"/>
              <a:t>Adaś chce się wybrać z Grosikiem w podróż tratwą. Hania wykonała </a:t>
            </a:r>
            <a:r>
              <a:rPr lang="pl-PL" dirty="0" err="1" smtClean="0"/>
              <a:t>lodorobota</a:t>
            </a:r>
            <a:r>
              <a:rPr lang="pl-PL" dirty="0" smtClean="0"/>
              <a:t>!</a:t>
            </a:r>
            <a:endParaRPr lang="pl-PL" dirty="0"/>
          </a:p>
        </p:txBody>
      </p:sp>
      <p:pic>
        <p:nvPicPr>
          <p:cNvPr id="16387" name="Symbol zastępczy zawartości 4" descr="20140509_095554.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14388" y="2163763"/>
            <a:ext cx="3324225" cy="4433887"/>
          </a:xfrm>
        </p:spPr>
      </p:pic>
      <p:pic>
        <p:nvPicPr>
          <p:cNvPr id="16388" name="Symbol zastępczy zawartości 5" descr="20140509_095615.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5388" y="2163763"/>
            <a:ext cx="3324225" cy="44338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6387"/>
                                        </p:tgtEl>
                                        <p:attrNameLst>
                                          <p:attrName>style.visibility</p:attrName>
                                        </p:attrNameLst>
                                      </p:cBhvr>
                                      <p:to>
                                        <p:strVal val="visible"/>
                                      </p:to>
                                    </p:set>
                                    <p:anim calcmode="lin" valueType="num">
                                      <p:cBhvr>
                                        <p:cTn id="12" dur="1000" fill="hold"/>
                                        <p:tgtEl>
                                          <p:spTgt spid="16387"/>
                                        </p:tgtEl>
                                        <p:attrNameLst>
                                          <p:attrName>ppt_w</p:attrName>
                                        </p:attrNameLst>
                                      </p:cBhvr>
                                      <p:tavLst>
                                        <p:tav tm="0">
                                          <p:val>
                                            <p:fltVal val="0"/>
                                          </p:val>
                                        </p:tav>
                                        <p:tav tm="100000">
                                          <p:val>
                                            <p:strVal val="#ppt_w"/>
                                          </p:val>
                                        </p:tav>
                                      </p:tavLst>
                                    </p:anim>
                                    <p:anim calcmode="lin" valueType="num">
                                      <p:cBhvr>
                                        <p:cTn id="13" dur="1000" fill="hold"/>
                                        <p:tgtEl>
                                          <p:spTgt spid="16387"/>
                                        </p:tgtEl>
                                        <p:attrNameLst>
                                          <p:attrName>ppt_h</p:attrName>
                                        </p:attrNameLst>
                                      </p:cBhvr>
                                      <p:tavLst>
                                        <p:tav tm="0">
                                          <p:val>
                                            <p:fltVal val="0"/>
                                          </p:val>
                                        </p:tav>
                                        <p:tav tm="100000">
                                          <p:val>
                                            <p:strVal val="#ppt_h"/>
                                          </p:val>
                                        </p:tav>
                                      </p:tavLst>
                                    </p:anim>
                                    <p:animEffect transition="in" filter="fade">
                                      <p:cBhvr>
                                        <p:cTn id="14" dur="1000"/>
                                        <p:tgtEl>
                                          <p:spTgt spid="16387"/>
                                        </p:tgtEl>
                                      </p:cBhvr>
                                    </p:animEffect>
                                  </p:childTnLst>
                                </p:cTn>
                              </p:par>
                              <p:par>
                                <p:cTn id="15" presetID="53" presetClass="entr" presetSubtype="16" fill="hold" nodeType="with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p:cTn id="17" dur="1000" fill="hold"/>
                                        <p:tgtEl>
                                          <p:spTgt spid="16388"/>
                                        </p:tgtEl>
                                        <p:attrNameLst>
                                          <p:attrName>ppt_w</p:attrName>
                                        </p:attrNameLst>
                                      </p:cBhvr>
                                      <p:tavLst>
                                        <p:tav tm="0">
                                          <p:val>
                                            <p:fltVal val="0"/>
                                          </p:val>
                                        </p:tav>
                                        <p:tav tm="100000">
                                          <p:val>
                                            <p:strVal val="#ppt_w"/>
                                          </p:val>
                                        </p:tav>
                                      </p:tavLst>
                                    </p:anim>
                                    <p:anim calcmode="lin" valueType="num">
                                      <p:cBhvr>
                                        <p:cTn id="18" dur="1000" fill="hold"/>
                                        <p:tgtEl>
                                          <p:spTgt spid="16388"/>
                                        </p:tgtEl>
                                        <p:attrNameLst>
                                          <p:attrName>ppt_h</p:attrName>
                                        </p:attrNameLst>
                                      </p:cBhvr>
                                      <p:tavLst>
                                        <p:tav tm="0">
                                          <p:val>
                                            <p:fltVal val="0"/>
                                          </p:val>
                                        </p:tav>
                                        <p:tav tm="100000">
                                          <p:val>
                                            <p:strVal val="#ppt_h"/>
                                          </p:val>
                                        </p:tav>
                                      </p:tavLst>
                                    </p:anim>
                                    <p:animEffect transition="in" filter="fade">
                                      <p:cBhvr>
                                        <p:cTn id="19"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457200" y="920750"/>
            <a:ext cx="3683000" cy="1139825"/>
          </a:xfrm>
        </p:spPr>
        <p:txBody>
          <a:bodyPr/>
          <a:lstStyle/>
          <a:p>
            <a:pPr algn="ctr" eaLnBrk="1" hangingPunct="1"/>
            <a:r>
              <a:rPr lang="pl-PL" altLang="pl-PL" sz="3200" dirty="0" smtClean="0"/>
              <a:t>Julka zrobiła ekologiczną torebkę,</a:t>
            </a:r>
            <a:br>
              <a:rPr lang="pl-PL" altLang="pl-PL" sz="3200" dirty="0" smtClean="0"/>
            </a:br>
            <a:r>
              <a:rPr lang="pl-PL" altLang="pl-PL" sz="3200" dirty="0" smtClean="0"/>
              <a:t> a Weronika pudełko na skarby.</a:t>
            </a:r>
          </a:p>
        </p:txBody>
      </p:sp>
      <p:pic>
        <p:nvPicPr>
          <p:cNvPr id="17411" name="Symbol zastępczy zawartości 4" descr="20140509_095705.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14388" y="2090738"/>
            <a:ext cx="3324225" cy="4433887"/>
          </a:xfrm>
        </p:spPr>
      </p:pic>
      <p:pic>
        <p:nvPicPr>
          <p:cNvPr id="17412" name="Symbol zastępczy zawartości 5" descr="20140509_095713.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3800" y="2019300"/>
            <a:ext cx="3324225" cy="4433888"/>
          </a:xfrm>
        </p:spPr>
      </p:pic>
      <p:sp>
        <p:nvSpPr>
          <p:cNvPr id="6" name="Tytuł 1"/>
          <p:cNvSpPr txBox="1">
            <a:spLocks/>
          </p:cNvSpPr>
          <p:nvPr/>
        </p:nvSpPr>
        <p:spPr bwMode="auto">
          <a:xfrm>
            <a:off x="4932363" y="849313"/>
            <a:ext cx="3683000" cy="1139825"/>
          </a:xfrm>
          <a:prstGeom prst="rect">
            <a:avLst/>
          </a:prstGeom>
          <a:noFill/>
          <a:ln w="9525">
            <a:noFill/>
            <a:miter lim="800000"/>
            <a:headEnd/>
            <a:tailEnd/>
          </a:ln>
        </p:spPr>
        <p:txBody>
          <a:bodyPr lIns="0" rIns="0" bIns="0" anchor="b"/>
          <a:lstStyle/>
          <a:p>
            <a:pPr algn="ctr">
              <a:defRPr/>
            </a:pPr>
            <a:r>
              <a:rPr lang="pl-PL" sz="3200" dirty="0">
                <a:solidFill>
                  <a:schemeClr val="tx2"/>
                </a:solidFill>
                <a:latin typeface="+mj-lt"/>
                <a:ea typeface="+mj-ea"/>
                <a:cs typeface="+mj-cs"/>
              </a:rPr>
              <a:t>Kuba przyniósł owada, a Olek robota.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Effect transition="in" filter="fade">
                                      <p:cBhvr>
                                        <p:cTn id="9" dur="1000"/>
                                        <p:tgtEl>
                                          <p:spTgt spid="174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7411"/>
                                        </p:tgtEl>
                                        <p:attrNameLst>
                                          <p:attrName>style.visibility</p:attrName>
                                        </p:attrNameLst>
                                      </p:cBhvr>
                                      <p:to>
                                        <p:strVal val="visible"/>
                                      </p:to>
                                    </p:set>
                                    <p:anim calcmode="lin" valueType="num">
                                      <p:cBhvr>
                                        <p:cTn id="17" dur="1000" fill="hold"/>
                                        <p:tgtEl>
                                          <p:spTgt spid="17411"/>
                                        </p:tgtEl>
                                        <p:attrNameLst>
                                          <p:attrName>ppt_w</p:attrName>
                                        </p:attrNameLst>
                                      </p:cBhvr>
                                      <p:tavLst>
                                        <p:tav tm="0">
                                          <p:val>
                                            <p:fltVal val="0"/>
                                          </p:val>
                                        </p:tav>
                                        <p:tav tm="100000">
                                          <p:val>
                                            <p:strVal val="#ppt_w"/>
                                          </p:val>
                                        </p:tav>
                                      </p:tavLst>
                                    </p:anim>
                                    <p:anim calcmode="lin" valueType="num">
                                      <p:cBhvr>
                                        <p:cTn id="18" dur="1000" fill="hold"/>
                                        <p:tgtEl>
                                          <p:spTgt spid="17411"/>
                                        </p:tgtEl>
                                        <p:attrNameLst>
                                          <p:attrName>ppt_h</p:attrName>
                                        </p:attrNameLst>
                                      </p:cBhvr>
                                      <p:tavLst>
                                        <p:tav tm="0">
                                          <p:val>
                                            <p:fltVal val="0"/>
                                          </p:val>
                                        </p:tav>
                                        <p:tav tm="100000">
                                          <p:val>
                                            <p:strVal val="#ppt_h"/>
                                          </p:val>
                                        </p:tav>
                                      </p:tavLst>
                                    </p:anim>
                                    <p:animEffect transition="in" filter="fade">
                                      <p:cBhvr>
                                        <p:cTn id="19" dur="1000"/>
                                        <p:tgtEl>
                                          <p:spTgt spid="17411"/>
                                        </p:tgtEl>
                                      </p:cBhvr>
                                    </p:animEffect>
                                  </p:childTnLst>
                                </p:cTn>
                              </p:par>
                              <p:par>
                                <p:cTn id="20" presetID="53" presetClass="entr" presetSubtype="16" fill="hold" nodeType="withEffect">
                                  <p:stCondLst>
                                    <p:cond delay="0"/>
                                  </p:stCondLst>
                                  <p:childTnLst>
                                    <p:set>
                                      <p:cBhvr>
                                        <p:cTn id="21" dur="1" fill="hold">
                                          <p:stCondLst>
                                            <p:cond delay="0"/>
                                          </p:stCondLst>
                                        </p:cTn>
                                        <p:tgtEl>
                                          <p:spTgt spid="17412"/>
                                        </p:tgtEl>
                                        <p:attrNameLst>
                                          <p:attrName>style.visibility</p:attrName>
                                        </p:attrNameLst>
                                      </p:cBhvr>
                                      <p:to>
                                        <p:strVal val="visible"/>
                                      </p:to>
                                    </p:set>
                                    <p:anim calcmode="lin" valueType="num">
                                      <p:cBhvr>
                                        <p:cTn id="22" dur="1000" fill="hold"/>
                                        <p:tgtEl>
                                          <p:spTgt spid="17412"/>
                                        </p:tgtEl>
                                        <p:attrNameLst>
                                          <p:attrName>ppt_w</p:attrName>
                                        </p:attrNameLst>
                                      </p:cBhvr>
                                      <p:tavLst>
                                        <p:tav tm="0">
                                          <p:val>
                                            <p:fltVal val="0"/>
                                          </p:val>
                                        </p:tav>
                                        <p:tav tm="100000">
                                          <p:val>
                                            <p:strVal val="#ppt_w"/>
                                          </p:val>
                                        </p:tav>
                                      </p:tavLst>
                                    </p:anim>
                                    <p:anim calcmode="lin" valueType="num">
                                      <p:cBhvr>
                                        <p:cTn id="23" dur="1000" fill="hold"/>
                                        <p:tgtEl>
                                          <p:spTgt spid="17412"/>
                                        </p:tgtEl>
                                        <p:attrNameLst>
                                          <p:attrName>ppt_h</p:attrName>
                                        </p:attrNameLst>
                                      </p:cBhvr>
                                      <p:tavLst>
                                        <p:tav tm="0">
                                          <p:val>
                                            <p:fltVal val="0"/>
                                          </p:val>
                                        </p:tav>
                                        <p:tav tm="100000">
                                          <p:val>
                                            <p:strVal val="#ppt_h"/>
                                          </p:val>
                                        </p:tav>
                                      </p:tavLst>
                                    </p:anim>
                                    <p:animEffect transition="in" filter="fade">
                                      <p:cBhvr>
                                        <p:cTn id="24"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468313" y="476672"/>
            <a:ext cx="8229600" cy="1143000"/>
          </a:xfrm>
        </p:spPr>
        <p:txBody>
          <a:bodyPr/>
          <a:lstStyle/>
          <a:p>
            <a:pPr algn="ctr" eaLnBrk="1" hangingPunct="1"/>
            <a:r>
              <a:rPr lang="pl-PL" altLang="pl-PL" dirty="0" smtClean="0"/>
              <a:t>Roboty Michałów. </a:t>
            </a:r>
          </a:p>
        </p:txBody>
      </p:sp>
      <p:pic>
        <p:nvPicPr>
          <p:cNvPr id="18435" name="Symbol zastępczy zawartości 4" descr="20140509_095747.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14388" y="1920875"/>
            <a:ext cx="3324225" cy="4433888"/>
          </a:xfrm>
        </p:spPr>
      </p:pic>
      <p:pic>
        <p:nvPicPr>
          <p:cNvPr id="18436" name="Symbol zastępczy zawartości 5" descr="20140509_095757.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5388" y="1920875"/>
            <a:ext cx="3324225" cy="4433888"/>
          </a:xfrm>
        </p:spPr>
      </p:pic>
      <p:sp>
        <p:nvSpPr>
          <p:cNvPr id="5" name="Objaśnienie owalne 4"/>
          <p:cNvSpPr/>
          <p:nvPr/>
        </p:nvSpPr>
        <p:spPr>
          <a:xfrm>
            <a:off x="3276600" y="3429000"/>
            <a:ext cx="1366838" cy="1079500"/>
          </a:xfrm>
          <a:prstGeom prst="wedgeEllipseCallout">
            <a:avLst>
              <a:gd name="adj1" fmla="val -74793"/>
              <a:gd name="adj2" fmla="val 107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438" name="pole tekstowe 5"/>
          <p:cNvSpPr txBox="1">
            <a:spLocks noChangeArrowheads="1"/>
          </p:cNvSpPr>
          <p:nvPr/>
        </p:nvSpPr>
        <p:spPr bwMode="auto">
          <a:xfrm>
            <a:off x="3348038" y="3716338"/>
            <a:ext cx="1223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pl-PL" altLang="pl-PL" sz="1400" dirty="0">
                <a:solidFill>
                  <a:schemeClr val="bg1"/>
                </a:solidFill>
                <a:latin typeface="Arial" charset="0"/>
              </a:rPr>
              <a:t>Ja nawet się poruszam!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Effect transition="in" filter="fade">
                                      <p:cBhvr>
                                        <p:cTn id="9" dur="1000"/>
                                        <p:tgtEl>
                                          <p:spTgt spid="18434"/>
                                        </p:tgtEl>
                                      </p:cBhvr>
                                    </p:animEffect>
                                  </p:childTnLst>
                                </p:cTn>
                              </p:par>
                              <p:par>
                                <p:cTn id="10" presetID="53" presetClass="entr" presetSubtype="16" fill="hold" nodeType="withEffect">
                                  <p:stCondLst>
                                    <p:cond delay="0"/>
                                  </p:stCondLst>
                                  <p:childTnLst>
                                    <p:set>
                                      <p:cBhvr>
                                        <p:cTn id="11" dur="1" fill="hold">
                                          <p:stCondLst>
                                            <p:cond delay="0"/>
                                          </p:stCondLst>
                                        </p:cTn>
                                        <p:tgtEl>
                                          <p:spTgt spid="18435"/>
                                        </p:tgtEl>
                                        <p:attrNameLst>
                                          <p:attrName>style.visibility</p:attrName>
                                        </p:attrNameLst>
                                      </p:cBhvr>
                                      <p:to>
                                        <p:strVal val="visible"/>
                                      </p:to>
                                    </p:set>
                                    <p:anim calcmode="lin" valueType="num">
                                      <p:cBhvr>
                                        <p:cTn id="12" dur="1000" fill="hold"/>
                                        <p:tgtEl>
                                          <p:spTgt spid="18435"/>
                                        </p:tgtEl>
                                        <p:attrNameLst>
                                          <p:attrName>ppt_w</p:attrName>
                                        </p:attrNameLst>
                                      </p:cBhvr>
                                      <p:tavLst>
                                        <p:tav tm="0">
                                          <p:val>
                                            <p:fltVal val="0"/>
                                          </p:val>
                                        </p:tav>
                                        <p:tav tm="100000">
                                          <p:val>
                                            <p:strVal val="#ppt_w"/>
                                          </p:val>
                                        </p:tav>
                                      </p:tavLst>
                                    </p:anim>
                                    <p:anim calcmode="lin" valueType="num">
                                      <p:cBhvr>
                                        <p:cTn id="13" dur="1000" fill="hold"/>
                                        <p:tgtEl>
                                          <p:spTgt spid="18435"/>
                                        </p:tgtEl>
                                        <p:attrNameLst>
                                          <p:attrName>ppt_h</p:attrName>
                                        </p:attrNameLst>
                                      </p:cBhvr>
                                      <p:tavLst>
                                        <p:tav tm="0">
                                          <p:val>
                                            <p:fltVal val="0"/>
                                          </p:val>
                                        </p:tav>
                                        <p:tav tm="100000">
                                          <p:val>
                                            <p:strVal val="#ppt_h"/>
                                          </p:val>
                                        </p:tav>
                                      </p:tavLst>
                                    </p:anim>
                                    <p:animEffect transition="in" filter="fade">
                                      <p:cBhvr>
                                        <p:cTn id="14" dur="1000"/>
                                        <p:tgtEl>
                                          <p:spTgt spid="1843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8438"/>
                                        </p:tgtEl>
                                        <p:attrNameLst>
                                          <p:attrName>style.visibility</p:attrName>
                                        </p:attrNameLst>
                                      </p:cBhvr>
                                      <p:to>
                                        <p:strVal val="visible"/>
                                      </p:to>
                                    </p:set>
                                    <p:anim calcmode="lin" valueType="num">
                                      <p:cBhvr>
                                        <p:cTn id="23" dur="1000" fill="hold"/>
                                        <p:tgtEl>
                                          <p:spTgt spid="18438"/>
                                        </p:tgtEl>
                                        <p:attrNameLst>
                                          <p:attrName>ppt_w</p:attrName>
                                        </p:attrNameLst>
                                      </p:cBhvr>
                                      <p:tavLst>
                                        <p:tav tm="0">
                                          <p:val>
                                            <p:fltVal val="0"/>
                                          </p:val>
                                        </p:tav>
                                        <p:tav tm="100000">
                                          <p:val>
                                            <p:strVal val="#ppt_w"/>
                                          </p:val>
                                        </p:tav>
                                      </p:tavLst>
                                    </p:anim>
                                    <p:anim calcmode="lin" valueType="num">
                                      <p:cBhvr>
                                        <p:cTn id="24" dur="1000" fill="hold"/>
                                        <p:tgtEl>
                                          <p:spTgt spid="18438"/>
                                        </p:tgtEl>
                                        <p:attrNameLst>
                                          <p:attrName>ppt_h</p:attrName>
                                        </p:attrNameLst>
                                      </p:cBhvr>
                                      <p:tavLst>
                                        <p:tav tm="0">
                                          <p:val>
                                            <p:fltVal val="0"/>
                                          </p:val>
                                        </p:tav>
                                        <p:tav tm="100000">
                                          <p:val>
                                            <p:strVal val="#ppt_h"/>
                                          </p:val>
                                        </p:tav>
                                      </p:tavLst>
                                    </p:anim>
                                    <p:animEffect transition="in" filter="fade">
                                      <p:cBhvr>
                                        <p:cTn id="25" dur="1000"/>
                                        <p:tgtEl>
                                          <p:spTgt spid="18438"/>
                                        </p:tgtEl>
                                      </p:cBhvr>
                                    </p:animEffect>
                                  </p:childTnLst>
                                </p:cTn>
                              </p:par>
                              <p:par>
                                <p:cTn id="26" presetID="53" presetClass="entr" presetSubtype="16" fill="hold" nodeType="withEffect">
                                  <p:stCondLst>
                                    <p:cond delay="0"/>
                                  </p:stCondLst>
                                  <p:childTnLst>
                                    <p:set>
                                      <p:cBhvr>
                                        <p:cTn id="27" dur="1" fill="hold">
                                          <p:stCondLst>
                                            <p:cond delay="0"/>
                                          </p:stCondLst>
                                        </p:cTn>
                                        <p:tgtEl>
                                          <p:spTgt spid="18436"/>
                                        </p:tgtEl>
                                        <p:attrNameLst>
                                          <p:attrName>style.visibility</p:attrName>
                                        </p:attrNameLst>
                                      </p:cBhvr>
                                      <p:to>
                                        <p:strVal val="visible"/>
                                      </p:to>
                                    </p:set>
                                    <p:anim calcmode="lin" valueType="num">
                                      <p:cBhvr>
                                        <p:cTn id="28" dur="1000" fill="hold"/>
                                        <p:tgtEl>
                                          <p:spTgt spid="18436"/>
                                        </p:tgtEl>
                                        <p:attrNameLst>
                                          <p:attrName>ppt_w</p:attrName>
                                        </p:attrNameLst>
                                      </p:cBhvr>
                                      <p:tavLst>
                                        <p:tav tm="0">
                                          <p:val>
                                            <p:fltVal val="0"/>
                                          </p:val>
                                        </p:tav>
                                        <p:tav tm="100000">
                                          <p:val>
                                            <p:strVal val="#ppt_w"/>
                                          </p:val>
                                        </p:tav>
                                      </p:tavLst>
                                    </p:anim>
                                    <p:anim calcmode="lin" valueType="num">
                                      <p:cBhvr>
                                        <p:cTn id="29" dur="1000" fill="hold"/>
                                        <p:tgtEl>
                                          <p:spTgt spid="18436"/>
                                        </p:tgtEl>
                                        <p:attrNameLst>
                                          <p:attrName>ppt_h</p:attrName>
                                        </p:attrNameLst>
                                      </p:cBhvr>
                                      <p:tavLst>
                                        <p:tav tm="0">
                                          <p:val>
                                            <p:fltVal val="0"/>
                                          </p:val>
                                        </p:tav>
                                        <p:tav tm="100000">
                                          <p:val>
                                            <p:strVal val="#ppt_h"/>
                                          </p:val>
                                        </p:tav>
                                      </p:tavLst>
                                    </p:anim>
                                    <p:animEffect transition="in" filter="fade">
                                      <p:cBhvr>
                                        <p:cTn id="30"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5" grpId="0" animBg="1"/>
      <p:bldP spid="184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850"/>
            <a:ext cx="8229600" cy="1143000"/>
          </a:xfrm>
        </p:spPr>
        <p:txBody>
          <a:bodyPr>
            <a:normAutofit fontScale="90000"/>
          </a:bodyPr>
          <a:lstStyle/>
          <a:p>
            <a:pPr algn="ctr" eaLnBrk="1" fontAlgn="auto" hangingPunct="1">
              <a:spcAft>
                <a:spcPts val="0"/>
              </a:spcAft>
              <a:defRPr/>
            </a:pPr>
            <a:r>
              <a:rPr lang="pl-PL" dirty="0" smtClean="0"/>
              <a:t>Alan zaprosił Grosika do gry </a:t>
            </a:r>
            <a:br>
              <a:rPr lang="pl-PL" dirty="0" smtClean="0"/>
            </a:br>
            <a:r>
              <a:rPr lang="pl-PL" dirty="0" smtClean="0"/>
              <a:t>w warcaby, które sam wykonał!</a:t>
            </a:r>
            <a:endParaRPr lang="pl-PL" dirty="0"/>
          </a:p>
        </p:txBody>
      </p:sp>
      <p:pic>
        <p:nvPicPr>
          <p:cNvPr id="19459" name="Symbol zastępczy zawartości 4" descr="20140512_114655.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219700" y="2060575"/>
            <a:ext cx="3325813" cy="4433888"/>
          </a:xfrm>
        </p:spPr>
      </p:pic>
      <p:pic>
        <p:nvPicPr>
          <p:cNvPr id="19460" name="Symbol zastępczy zawartości 5" descr="20140512_114624.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71550" y="1844675"/>
            <a:ext cx="3325813" cy="4433888"/>
          </a:xfrm>
        </p:spPr>
      </p:pic>
      <p:sp>
        <p:nvSpPr>
          <p:cNvPr id="7" name="Schemat blokowy: pamięć o dostępie sekwencyjnym 6"/>
          <p:cNvSpPr/>
          <p:nvPr/>
        </p:nvSpPr>
        <p:spPr>
          <a:xfrm>
            <a:off x="7092950" y="2781300"/>
            <a:ext cx="1079500" cy="863600"/>
          </a:xfrm>
          <a:prstGeom prst="flowChartMagneticTap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pl-PL"/>
          </a:p>
        </p:txBody>
      </p:sp>
      <p:sp>
        <p:nvSpPr>
          <p:cNvPr id="19462" name="pole tekstowe 7"/>
          <p:cNvSpPr txBox="1">
            <a:spLocks noChangeArrowheads="1"/>
          </p:cNvSpPr>
          <p:nvPr/>
        </p:nvSpPr>
        <p:spPr bwMode="auto">
          <a:xfrm>
            <a:off x="7092280" y="2996952"/>
            <a:ext cx="1080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pl-PL" altLang="pl-PL" sz="1200" dirty="0"/>
              <a:t>Kto pierwszy rozpoczyna?</a:t>
            </a:r>
          </a:p>
        </p:txBody>
      </p:sp>
      <p:sp>
        <p:nvSpPr>
          <p:cNvPr id="9" name="Objaśnienie owalne 8"/>
          <p:cNvSpPr/>
          <p:nvPr/>
        </p:nvSpPr>
        <p:spPr>
          <a:xfrm>
            <a:off x="2916238" y="2133600"/>
            <a:ext cx="1584325" cy="790575"/>
          </a:xfrm>
          <a:prstGeom prst="wedgeEllipseCallout">
            <a:avLst>
              <a:gd name="adj1" fmla="val -58979"/>
              <a:gd name="adj2" fmla="val 691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9464" name="pole tekstowe 9"/>
          <p:cNvSpPr txBox="1">
            <a:spLocks noChangeArrowheads="1"/>
          </p:cNvSpPr>
          <p:nvPr/>
        </p:nvSpPr>
        <p:spPr bwMode="auto">
          <a:xfrm>
            <a:off x="3059832" y="2276475"/>
            <a:ext cx="1440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pl-PL" altLang="pl-PL" sz="1600" dirty="0">
                <a:solidFill>
                  <a:schemeClr val="bg1"/>
                </a:solidFill>
              </a:rPr>
              <a:t>Zapraszam na partyjkę!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9460"/>
                                        </p:tgtEl>
                                        <p:attrNameLst>
                                          <p:attrName>style.visibility</p:attrName>
                                        </p:attrNameLst>
                                      </p:cBhvr>
                                      <p:to>
                                        <p:strVal val="visible"/>
                                      </p:to>
                                    </p:set>
                                    <p:anim calcmode="lin" valueType="num">
                                      <p:cBhvr>
                                        <p:cTn id="12" dur="1000" fill="hold"/>
                                        <p:tgtEl>
                                          <p:spTgt spid="19460"/>
                                        </p:tgtEl>
                                        <p:attrNameLst>
                                          <p:attrName>ppt_w</p:attrName>
                                        </p:attrNameLst>
                                      </p:cBhvr>
                                      <p:tavLst>
                                        <p:tav tm="0">
                                          <p:val>
                                            <p:fltVal val="0"/>
                                          </p:val>
                                        </p:tav>
                                        <p:tav tm="100000">
                                          <p:val>
                                            <p:strVal val="#ppt_w"/>
                                          </p:val>
                                        </p:tav>
                                      </p:tavLst>
                                    </p:anim>
                                    <p:anim calcmode="lin" valueType="num">
                                      <p:cBhvr>
                                        <p:cTn id="13" dur="1000" fill="hold"/>
                                        <p:tgtEl>
                                          <p:spTgt spid="19460"/>
                                        </p:tgtEl>
                                        <p:attrNameLst>
                                          <p:attrName>ppt_h</p:attrName>
                                        </p:attrNameLst>
                                      </p:cBhvr>
                                      <p:tavLst>
                                        <p:tav tm="0">
                                          <p:val>
                                            <p:fltVal val="0"/>
                                          </p:val>
                                        </p:tav>
                                        <p:tav tm="100000">
                                          <p:val>
                                            <p:strVal val="#ppt_h"/>
                                          </p:val>
                                        </p:tav>
                                      </p:tavLst>
                                    </p:anim>
                                    <p:animEffect transition="in" filter="fade">
                                      <p:cBhvr>
                                        <p:cTn id="14" dur="1000"/>
                                        <p:tgtEl>
                                          <p:spTgt spid="1946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464"/>
                                        </p:tgtEl>
                                        <p:attrNameLst>
                                          <p:attrName>style.visibility</p:attrName>
                                        </p:attrNameLst>
                                      </p:cBhvr>
                                      <p:to>
                                        <p:strVal val="visible"/>
                                      </p:to>
                                    </p:set>
                                    <p:anim calcmode="lin" valueType="num">
                                      <p:cBhvr>
                                        <p:cTn id="23" dur="1000" fill="hold"/>
                                        <p:tgtEl>
                                          <p:spTgt spid="19464"/>
                                        </p:tgtEl>
                                        <p:attrNameLst>
                                          <p:attrName>ppt_w</p:attrName>
                                        </p:attrNameLst>
                                      </p:cBhvr>
                                      <p:tavLst>
                                        <p:tav tm="0">
                                          <p:val>
                                            <p:fltVal val="0"/>
                                          </p:val>
                                        </p:tav>
                                        <p:tav tm="100000">
                                          <p:val>
                                            <p:strVal val="#ppt_w"/>
                                          </p:val>
                                        </p:tav>
                                      </p:tavLst>
                                    </p:anim>
                                    <p:anim calcmode="lin" valueType="num">
                                      <p:cBhvr>
                                        <p:cTn id="24" dur="1000" fill="hold"/>
                                        <p:tgtEl>
                                          <p:spTgt spid="19464"/>
                                        </p:tgtEl>
                                        <p:attrNameLst>
                                          <p:attrName>ppt_h</p:attrName>
                                        </p:attrNameLst>
                                      </p:cBhvr>
                                      <p:tavLst>
                                        <p:tav tm="0">
                                          <p:val>
                                            <p:fltVal val="0"/>
                                          </p:val>
                                        </p:tav>
                                        <p:tav tm="100000">
                                          <p:val>
                                            <p:strVal val="#ppt_h"/>
                                          </p:val>
                                        </p:tav>
                                      </p:tavLst>
                                    </p:anim>
                                    <p:animEffect transition="in" filter="fade">
                                      <p:cBhvr>
                                        <p:cTn id="25" dur="1000"/>
                                        <p:tgtEl>
                                          <p:spTgt spid="19464"/>
                                        </p:tgtEl>
                                      </p:cBhvr>
                                    </p:animEffect>
                                  </p:childTnLst>
                                </p:cTn>
                              </p:par>
                              <p:par>
                                <p:cTn id="26" presetID="53" presetClass="entr" presetSubtype="16" fill="hold" nodeType="withEffect">
                                  <p:stCondLst>
                                    <p:cond delay="0"/>
                                  </p:stCondLst>
                                  <p:childTnLst>
                                    <p:set>
                                      <p:cBhvr>
                                        <p:cTn id="27" dur="1" fill="hold">
                                          <p:stCondLst>
                                            <p:cond delay="0"/>
                                          </p:stCondLst>
                                        </p:cTn>
                                        <p:tgtEl>
                                          <p:spTgt spid="19459"/>
                                        </p:tgtEl>
                                        <p:attrNameLst>
                                          <p:attrName>style.visibility</p:attrName>
                                        </p:attrNameLst>
                                      </p:cBhvr>
                                      <p:to>
                                        <p:strVal val="visible"/>
                                      </p:to>
                                    </p:set>
                                    <p:anim calcmode="lin" valueType="num">
                                      <p:cBhvr>
                                        <p:cTn id="28" dur="1000" fill="hold"/>
                                        <p:tgtEl>
                                          <p:spTgt spid="19459"/>
                                        </p:tgtEl>
                                        <p:attrNameLst>
                                          <p:attrName>ppt_w</p:attrName>
                                        </p:attrNameLst>
                                      </p:cBhvr>
                                      <p:tavLst>
                                        <p:tav tm="0">
                                          <p:val>
                                            <p:fltVal val="0"/>
                                          </p:val>
                                        </p:tav>
                                        <p:tav tm="100000">
                                          <p:val>
                                            <p:strVal val="#ppt_w"/>
                                          </p:val>
                                        </p:tav>
                                      </p:tavLst>
                                    </p:anim>
                                    <p:anim calcmode="lin" valueType="num">
                                      <p:cBhvr>
                                        <p:cTn id="29" dur="1000" fill="hold"/>
                                        <p:tgtEl>
                                          <p:spTgt spid="19459"/>
                                        </p:tgtEl>
                                        <p:attrNameLst>
                                          <p:attrName>ppt_h</p:attrName>
                                        </p:attrNameLst>
                                      </p:cBhvr>
                                      <p:tavLst>
                                        <p:tav tm="0">
                                          <p:val>
                                            <p:fltVal val="0"/>
                                          </p:val>
                                        </p:tav>
                                        <p:tav tm="100000">
                                          <p:val>
                                            <p:strVal val="#ppt_h"/>
                                          </p:val>
                                        </p:tav>
                                      </p:tavLst>
                                    </p:anim>
                                    <p:animEffect transition="in" filter="fade">
                                      <p:cBhvr>
                                        <p:cTn id="30" dur="1000"/>
                                        <p:tgtEl>
                                          <p:spTgt spid="19459"/>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Effect transition="in" filter="fade">
                                      <p:cBhvr>
                                        <p:cTn id="36" dur="100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462"/>
                                        </p:tgtEl>
                                        <p:attrNameLst>
                                          <p:attrName>style.visibility</p:attrName>
                                        </p:attrNameLst>
                                      </p:cBhvr>
                                      <p:to>
                                        <p:strVal val="visible"/>
                                      </p:to>
                                    </p:set>
                                    <p:anim calcmode="lin" valueType="num">
                                      <p:cBhvr>
                                        <p:cTn id="39" dur="1000" fill="hold"/>
                                        <p:tgtEl>
                                          <p:spTgt spid="19462"/>
                                        </p:tgtEl>
                                        <p:attrNameLst>
                                          <p:attrName>ppt_w</p:attrName>
                                        </p:attrNameLst>
                                      </p:cBhvr>
                                      <p:tavLst>
                                        <p:tav tm="0">
                                          <p:val>
                                            <p:fltVal val="0"/>
                                          </p:val>
                                        </p:tav>
                                        <p:tav tm="100000">
                                          <p:val>
                                            <p:strVal val="#ppt_w"/>
                                          </p:val>
                                        </p:tav>
                                      </p:tavLst>
                                    </p:anim>
                                    <p:anim calcmode="lin" valueType="num">
                                      <p:cBhvr>
                                        <p:cTn id="40" dur="1000" fill="hold"/>
                                        <p:tgtEl>
                                          <p:spTgt spid="19462"/>
                                        </p:tgtEl>
                                        <p:attrNameLst>
                                          <p:attrName>ppt_h</p:attrName>
                                        </p:attrNameLst>
                                      </p:cBhvr>
                                      <p:tavLst>
                                        <p:tav tm="0">
                                          <p:val>
                                            <p:fltVal val="0"/>
                                          </p:val>
                                        </p:tav>
                                        <p:tav tm="100000">
                                          <p:val>
                                            <p:strVal val="#ppt_h"/>
                                          </p:val>
                                        </p:tav>
                                      </p:tavLst>
                                    </p:anim>
                                    <p:animEffect transition="in" filter="fade">
                                      <p:cBhvr>
                                        <p:cTn id="41" dur="1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9462" grpId="0"/>
      <p:bldP spid="9" grpId="0" animBg="1"/>
      <p:bldP spid="194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a:xfrm>
            <a:off x="457200" y="990600"/>
            <a:ext cx="8229600" cy="1143000"/>
          </a:xfrm>
        </p:spPr>
        <p:txBody>
          <a:bodyPr/>
          <a:lstStyle/>
          <a:p>
            <a:pPr algn="ctr" eaLnBrk="1" hangingPunct="1"/>
            <a:r>
              <a:rPr lang="pl-PL" altLang="pl-PL" dirty="0" smtClean="0"/>
              <a:t>Nasze plakaty o ochronie środowiska!</a:t>
            </a:r>
          </a:p>
        </p:txBody>
      </p:sp>
      <p:pic>
        <p:nvPicPr>
          <p:cNvPr id="20483" name="Symbol zastępczy zawartości 7" descr="20140509_100040.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624138"/>
            <a:ext cx="4038600" cy="3028950"/>
          </a:xfrm>
        </p:spPr>
      </p:pic>
      <p:pic>
        <p:nvPicPr>
          <p:cNvPr id="20484" name="Symbol zastępczy zawartości 6" descr="20140509_095958.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624138"/>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Effect transition="in" filter="fade">
                                      <p:cBhvr>
                                        <p:cTn id="9" dur="1000"/>
                                        <p:tgtEl>
                                          <p:spTgt spid="20482"/>
                                        </p:tgtEl>
                                      </p:cBhvr>
                                    </p:animEffect>
                                  </p:childTnLst>
                                </p:cTn>
                              </p:par>
                              <p:par>
                                <p:cTn id="10" presetID="53" presetClass="entr" presetSubtype="16" fill="hold" nodeType="with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p:cTn id="12" dur="1000" fill="hold"/>
                                        <p:tgtEl>
                                          <p:spTgt spid="20484"/>
                                        </p:tgtEl>
                                        <p:attrNameLst>
                                          <p:attrName>ppt_w</p:attrName>
                                        </p:attrNameLst>
                                      </p:cBhvr>
                                      <p:tavLst>
                                        <p:tav tm="0">
                                          <p:val>
                                            <p:fltVal val="0"/>
                                          </p:val>
                                        </p:tav>
                                        <p:tav tm="100000">
                                          <p:val>
                                            <p:strVal val="#ppt_w"/>
                                          </p:val>
                                        </p:tav>
                                      </p:tavLst>
                                    </p:anim>
                                    <p:anim calcmode="lin" valueType="num">
                                      <p:cBhvr>
                                        <p:cTn id="13" dur="1000" fill="hold"/>
                                        <p:tgtEl>
                                          <p:spTgt spid="20484"/>
                                        </p:tgtEl>
                                        <p:attrNameLst>
                                          <p:attrName>ppt_h</p:attrName>
                                        </p:attrNameLst>
                                      </p:cBhvr>
                                      <p:tavLst>
                                        <p:tav tm="0">
                                          <p:val>
                                            <p:fltVal val="0"/>
                                          </p:val>
                                        </p:tav>
                                        <p:tav tm="100000">
                                          <p:val>
                                            <p:strVal val="#ppt_h"/>
                                          </p:val>
                                        </p:tav>
                                      </p:tavLst>
                                    </p:anim>
                                    <p:animEffect transition="in" filter="fade">
                                      <p:cBhvr>
                                        <p:cTn id="14" dur="1000"/>
                                        <p:tgtEl>
                                          <p:spTgt spid="20484"/>
                                        </p:tgtEl>
                                      </p:cBhvr>
                                    </p:animEffect>
                                  </p:childTnLst>
                                </p:cTn>
                              </p:par>
                              <p:par>
                                <p:cTn id="15" presetID="53" presetClass="entr" presetSubtype="16" fill="hold" nodeType="withEffect">
                                  <p:stCondLst>
                                    <p:cond delay="0"/>
                                  </p:stCondLst>
                                  <p:childTnLst>
                                    <p:set>
                                      <p:cBhvr>
                                        <p:cTn id="16" dur="1" fill="hold">
                                          <p:stCondLst>
                                            <p:cond delay="0"/>
                                          </p:stCondLst>
                                        </p:cTn>
                                        <p:tgtEl>
                                          <p:spTgt spid="20483"/>
                                        </p:tgtEl>
                                        <p:attrNameLst>
                                          <p:attrName>style.visibility</p:attrName>
                                        </p:attrNameLst>
                                      </p:cBhvr>
                                      <p:to>
                                        <p:strVal val="visible"/>
                                      </p:to>
                                    </p:set>
                                    <p:anim calcmode="lin" valueType="num">
                                      <p:cBhvr>
                                        <p:cTn id="17" dur="1000" fill="hold"/>
                                        <p:tgtEl>
                                          <p:spTgt spid="20483"/>
                                        </p:tgtEl>
                                        <p:attrNameLst>
                                          <p:attrName>ppt_w</p:attrName>
                                        </p:attrNameLst>
                                      </p:cBhvr>
                                      <p:tavLst>
                                        <p:tav tm="0">
                                          <p:val>
                                            <p:fltVal val="0"/>
                                          </p:val>
                                        </p:tav>
                                        <p:tav tm="100000">
                                          <p:val>
                                            <p:strVal val="#ppt_w"/>
                                          </p:val>
                                        </p:tav>
                                      </p:tavLst>
                                    </p:anim>
                                    <p:anim calcmode="lin" valueType="num">
                                      <p:cBhvr>
                                        <p:cTn id="18" dur="1000" fill="hold"/>
                                        <p:tgtEl>
                                          <p:spTgt spid="20483"/>
                                        </p:tgtEl>
                                        <p:attrNameLst>
                                          <p:attrName>ppt_h</p:attrName>
                                        </p:attrNameLst>
                                      </p:cBhvr>
                                      <p:tavLst>
                                        <p:tav tm="0">
                                          <p:val>
                                            <p:fltVal val="0"/>
                                          </p:val>
                                        </p:tav>
                                        <p:tav tm="100000">
                                          <p:val>
                                            <p:strVal val="#ppt_h"/>
                                          </p:val>
                                        </p:tav>
                                      </p:tavLst>
                                    </p:anim>
                                    <p:animEffect transition="in" filter="fade">
                                      <p:cBhvr>
                                        <p:cTn id="19"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a:xfrm>
            <a:off x="457200" y="704850"/>
            <a:ext cx="8229600" cy="1143000"/>
          </a:xfrm>
        </p:spPr>
        <p:txBody>
          <a:bodyPr/>
          <a:lstStyle/>
          <a:p>
            <a:pPr eaLnBrk="1" hangingPunct="1"/>
            <a:endParaRPr lang="pl-PL" altLang="pl-PL" smtClean="0"/>
          </a:p>
        </p:txBody>
      </p:sp>
      <p:pic>
        <p:nvPicPr>
          <p:cNvPr id="21507" name="Symbol zastępczy zawartości 4" descr="20140509_100115.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624138"/>
            <a:ext cx="4038600" cy="3028950"/>
          </a:xfrm>
        </p:spPr>
      </p:pic>
      <p:pic>
        <p:nvPicPr>
          <p:cNvPr id="21508" name="Symbol zastępczy zawartości 7" descr="20140509_100153.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624138"/>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fltVal val="0"/>
                                          </p:val>
                                        </p:tav>
                                        <p:tav tm="100000">
                                          <p:val>
                                            <p:strVal val="#ppt_w"/>
                                          </p:val>
                                        </p:tav>
                                      </p:tavLst>
                                    </p:anim>
                                    <p:anim calcmode="lin" valueType="num">
                                      <p:cBhvr>
                                        <p:cTn id="8" dur="1000" fill="hold"/>
                                        <p:tgtEl>
                                          <p:spTgt spid="21507"/>
                                        </p:tgtEl>
                                        <p:attrNameLst>
                                          <p:attrName>ppt_h</p:attrName>
                                        </p:attrNameLst>
                                      </p:cBhvr>
                                      <p:tavLst>
                                        <p:tav tm="0">
                                          <p:val>
                                            <p:fltVal val="0"/>
                                          </p:val>
                                        </p:tav>
                                        <p:tav tm="100000">
                                          <p:val>
                                            <p:strVal val="#ppt_h"/>
                                          </p:val>
                                        </p:tav>
                                      </p:tavLst>
                                    </p:anim>
                                    <p:animEffect transition="in" filter="fade">
                                      <p:cBhvr>
                                        <p:cTn id="9" dur="1000"/>
                                        <p:tgtEl>
                                          <p:spTgt spid="21507"/>
                                        </p:tgtEl>
                                      </p:cBhvr>
                                    </p:animEffect>
                                  </p:childTnLst>
                                </p:cTn>
                              </p:par>
                              <p:par>
                                <p:cTn id="10" presetID="53" presetClass="entr" presetSubtype="16" fill="hold" nodeType="with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p:cTn id="12" dur="1000" fill="hold"/>
                                        <p:tgtEl>
                                          <p:spTgt spid="21508"/>
                                        </p:tgtEl>
                                        <p:attrNameLst>
                                          <p:attrName>ppt_w</p:attrName>
                                        </p:attrNameLst>
                                      </p:cBhvr>
                                      <p:tavLst>
                                        <p:tav tm="0">
                                          <p:val>
                                            <p:fltVal val="0"/>
                                          </p:val>
                                        </p:tav>
                                        <p:tav tm="100000">
                                          <p:val>
                                            <p:strVal val="#ppt_w"/>
                                          </p:val>
                                        </p:tav>
                                      </p:tavLst>
                                    </p:anim>
                                    <p:anim calcmode="lin" valueType="num">
                                      <p:cBhvr>
                                        <p:cTn id="13" dur="1000" fill="hold"/>
                                        <p:tgtEl>
                                          <p:spTgt spid="21508"/>
                                        </p:tgtEl>
                                        <p:attrNameLst>
                                          <p:attrName>ppt_h</p:attrName>
                                        </p:attrNameLst>
                                      </p:cBhvr>
                                      <p:tavLst>
                                        <p:tav tm="0">
                                          <p:val>
                                            <p:fltVal val="0"/>
                                          </p:val>
                                        </p:tav>
                                        <p:tav tm="100000">
                                          <p:val>
                                            <p:strVal val="#ppt_h"/>
                                          </p:val>
                                        </p:tav>
                                      </p:tavLst>
                                    </p:anim>
                                    <p:animEffect transition="in" filter="fade">
                                      <p:cBhvr>
                                        <p:cTn id="14"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1"/>
          <p:cNvSpPr>
            <a:spLocks noGrp="1"/>
          </p:cNvSpPr>
          <p:nvPr>
            <p:ph type="title"/>
          </p:nvPr>
        </p:nvSpPr>
        <p:spPr>
          <a:xfrm>
            <a:off x="457200" y="704850"/>
            <a:ext cx="8229600" cy="1143000"/>
          </a:xfrm>
        </p:spPr>
        <p:txBody>
          <a:bodyPr/>
          <a:lstStyle/>
          <a:p>
            <a:pPr eaLnBrk="1" hangingPunct="1"/>
            <a:endParaRPr lang="pl-PL" altLang="pl-PL" smtClean="0"/>
          </a:p>
        </p:txBody>
      </p:sp>
      <p:pic>
        <p:nvPicPr>
          <p:cNvPr id="22531" name="Symbol zastępczy zawartości 4" descr="20140509_100213.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624138"/>
            <a:ext cx="4038600" cy="3028950"/>
          </a:xfrm>
        </p:spPr>
      </p:pic>
      <p:pic>
        <p:nvPicPr>
          <p:cNvPr id="22532" name="Symbol zastępczy zawartości 5" descr="20140509_100630.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624138"/>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1000" fill="hold"/>
                                        <p:tgtEl>
                                          <p:spTgt spid="22531"/>
                                        </p:tgtEl>
                                        <p:attrNameLst>
                                          <p:attrName>ppt_w</p:attrName>
                                        </p:attrNameLst>
                                      </p:cBhvr>
                                      <p:tavLst>
                                        <p:tav tm="0">
                                          <p:val>
                                            <p:fltVal val="0"/>
                                          </p:val>
                                        </p:tav>
                                        <p:tav tm="100000">
                                          <p:val>
                                            <p:strVal val="#ppt_w"/>
                                          </p:val>
                                        </p:tav>
                                      </p:tavLst>
                                    </p:anim>
                                    <p:anim calcmode="lin" valueType="num">
                                      <p:cBhvr>
                                        <p:cTn id="8" dur="1000" fill="hold"/>
                                        <p:tgtEl>
                                          <p:spTgt spid="22531"/>
                                        </p:tgtEl>
                                        <p:attrNameLst>
                                          <p:attrName>ppt_h</p:attrName>
                                        </p:attrNameLst>
                                      </p:cBhvr>
                                      <p:tavLst>
                                        <p:tav tm="0">
                                          <p:val>
                                            <p:fltVal val="0"/>
                                          </p:val>
                                        </p:tav>
                                        <p:tav tm="100000">
                                          <p:val>
                                            <p:strVal val="#ppt_h"/>
                                          </p:val>
                                        </p:tav>
                                      </p:tavLst>
                                    </p:anim>
                                    <p:animEffect transition="in" filter="fade">
                                      <p:cBhvr>
                                        <p:cTn id="9" dur="1000"/>
                                        <p:tgtEl>
                                          <p:spTgt spid="22531"/>
                                        </p:tgtEl>
                                      </p:cBhvr>
                                    </p:animEffect>
                                  </p:childTnLst>
                                </p:cTn>
                              </p:par>
                              <p:par>
                                <p:cTn id="10" presetID="53" presetClass="entr" presetSubtype="16" fill="hold" nodeType="with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p:cTn id="12" dur="1000" fill="hold"/>
                                        <p:tgtEl>
                                          <p:spTgt spid="22532"/>
                                        </p:tgtEl>
                                        <p:attrNameLst>
                                          <p:attrName>ppt_w</p:attrName>
                                        </p:attrNameLst>
                                      </p:cBhvr>
                                      <p:tavLst>
                                        <p:tav tm="0">
                                          <p:val>
                                            <p:fltVal val="0"/>
                                          </p:val>
                                        </p:tav>
                                        <p:tav tm="100000">
                                          <p:val>
                                            <p:strVal val="#ppt_w"/>
                                          </p:val>
                                        </p:tav>
                                      </p:tavLst>
                                    </p:anim>
                                    <p:anim calcmode="lin" valueType="num">
                                      <p:cBhvr>
                                        <p:cTn id="13" dur="1000" fill="hold"/>
                                        <p:tgtEl>
                                          <p:spTgt spid="22532"/>
                                        </p:tgtEl>
                                        <p:attrNameLst>
                                          <p:attrName>ppt_h</p:attrName>
                                        </p:attrNameLst>
                                      </p:cBhvr>
                                      <p:tavLst>
                                        <p:tav tm="0">
                                          <p:val>
                                            <p:fltVal val="0"/>
                                          </p:val>
                                        </p:tav>
                                        <p:tav tm="100000">
                                          <p:val>
                                            <p:strVal val="#ppt_h"/>
                                          </p:val>
                                        </p:tav>
                                      </p:tavLst>
                                    </p:anim>
                                    <p:animEffect transition="in" filter="fade">
                                      <p:cBhvr>
                                        <p:cTn id="14"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a:xfrm>
            <a:off x="457200" y="704850"/>
            <a:ext cx="8229600" cy="1143000"/>
          </a:xfrm>
        </p:spPr>
        <p:txBody>
          <a:bodyPr/>
          <a:lstStyle/>
          <a:p>
            <a:pPr algn="ctr" eaLnBrk="1" hangingPunct="1"/>
            <a:r>
              <a:rPr lang="pl-PL" altLang="pl-PL" dirty="0" err="1" smtClean="0"/>
              <a:t>Wi</a:t>
            </a:r>
            <a:r>
              <a:rPr lang="pl-PL" altLang="pl-PL" dirty="0" smtClean="0"/>
              <a:t> -taj- </a:t>
            </a:r>
            <a:r>
              <a:rPr lang="pl-PL" altLang="pl-PL" dirty="0" err="1" smtClean="0"/>
              <a:t>cie</a:t>
            </a:r>
            <a:r>
              <a:rPr lang="pl-PL" altLang="pl-PL" dirty="0" smtClean="0"/>
              <a:t> </a:t>
            </a:r>
            <a:r>
              <a:rPr lang="pl-PL" altLang="pl-PL" dirty="0" err="1" smtClean="0"/>
              <a:t>Zie</a:t>
            </a:r>
            <a:r>
              <a:rPr lang="pl-PL" altLang="pl-PL" dirty="0" smtClean="0"/>
              <a:t>-</a:t>
            </a:r>
            <a:r>
              <a:rPr lang="pl-PL" altLang="pl-PL" dirty="0" err="1" smtClean="0"/>
              <a:t>mia</a:t>
            </a:r>
            <a:r>
              <a:rPr lang="pl-PL" altLang="pl-PL" dirty="0" smtClean="0"/>
              <a:t>-nie!</a:t>
            </a:r>
          </a:p>
        </p:txBody>
      </p:sp>
      <p:pic>
        <p:nvPicPr>
          <p:cNvPr id="23555" name="Symbol zastępczy zawartości 7" descr="20140527_132916.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5388" y="1920875"/>
            <a:ext cx="3324225" cy="4433888"/>
          </a:xfrm>
        </p:spPr>
      </p:pic>
      <p:pic>
        <p:nvPicPr>
          <p:cNvPr id="23556" name="Symbol zastępczy zawartości 9" descr="20140527_133010.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14388" y="1920875"/>
            <a:ext cx="3324225" cy="44338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Effect transition="in" filter="fade">
                                      <p:cBhvr>
                                        <p:cTn id="9" dur="1000"/>
                                        <p:tgtEl>
                                          <p:spTgt spid="23554"/>
                                        </p:tgtEl>
                                      </p:cBhvr>
                                    </p:animEffect>
                                  </p:childTnLst>
                                </p:cTn>
                              </p:par>
                              <p:par>
                                <p:cTn id="10" presetID="53" presetClass="entr" presetSubtype="16" fill="hold" nodeType="withEffect">
                                  <p:stCondLst>
                                    <p:cond delay="0"/>
                                  </p:stCondLst>
                                  <p:childTnLst>
                                    <p:set>
                                      <p:cBhvr>
                                        <p:cTn id="11" dur="1" fill="hold">
                                          <p:stCondLst>
                                            <p:cond delay="0"/>
                                          </p:stCondLst>
                                        </p:cTn>
                                        <p:tgtEl>
                                          <p:spTgt spid="23556"/>
                                        </p:tgtEl>
                                        <p:attrNameLst>
                                          <p:attrName>style.visibility</p:attrName>
                                        </p:attrNameLst>
                                      </p:cBhvr>
                                      <p:to>
                                        <p:strVal val="visible"/>
                                      </p:to>
                                    </p:set>
                                    <p:anim calcmode="lin" valueType="num">
                                      <p:cBhvr>
                                        <p:cTn id="12" dur="1000" fill="hold"/>
                                        <p:tgtEl>
                                          <p:spTgt spid="23556"/>
                                        </p:tgtEl>
                                        <p:attrNameLst>
                                          <p:attrName>ppt_w</p:attrName>
                                        </p:attrNameLst>
                                      </p:cBhvr>
                                      <p:tavLst>
                                        <p:tav tm="0">
                                          <p:val>
                                            <p:fltVal val="0"/>
                                          </p:val>
                                        </p:tav>
                                        <p:tav tm="100000">
                                          <p:val>
                                            <p:strVal val="#ppt_w"/>
                                          </p:val>
                                        </p:tav>
                                      </p:tavLst>
                                    </p:anim>
                                    <p:anim calcmode="lin" valueType="num">
                                      <p:cBhvr>
                                        <p:cTn id="13" dur="1000" fill="hold"/>
                                        <p:tgtEl>
                                          <p:spTgt spid="23556"/>
                                        </p:tgtEl>
                                        <p:attrNameLst>
                                          <p:attrName>ppt_h</p:attrName>
                                        </p:attrNameLst>
                                      </p:cBhvr>
                                      <p:tavLst>
                                        <p:tav tm="0">
                                          <p:val>
                                            <p:fltVal val="0"/>
                                          </p:val>
                                        </p:tav>
                                        <p:tav tm="100000">
                                          <p:val>
                                            <p:strVal val="#ppt_h"/>
                                          </p:val>
                                        </p:tav>
                                      </p:tavLst>
                                    </p:anim>
                                    <p:animEffect transition="in" filter="fade">
                                      <p:cBhvr>
                                        <p:cTn id="14" dur="1000"/>
                                        <p:tgtEl>
                                          <p:spTgt spid="23556"/>
                                        </p:tgtEl>
                                      </p:cBhvr>
                                    </p:animEffect>
                                  </p:childTnLst>
                                </p:cTn>
                              </p:par>
                              <p:par>
                                <p:cTn id="15" presetID="53" presetClass="entr" presetSubtype="16" fill="hold" nodeType="withEffect">
                                  <p:stCondLst>
                                    <p:cond delay="0"/>
                                  </p:stCondLst>
                                  <p:childTnLst>
                                    <p:set>
                                      <p:cBhvr>
                                        <p:cTn id="16" dur="1" fill="hold">
                                          <p:stCondLst>
                                            <p:cond delay="0"/>
                                          </p:stCondLst>
                                        </p:cTn>
                                        <p:tgtEl>
                                          <p:spTgt spid="23555"/>
                                        </p:tgtEl>
                                        <p:attrNameLst>
                                          <p:attrName>style.visibility</p:attrName>
                                        </p:attrNameLst>
                                      </p:cBhvr>
                                      <p:to>
                                        <p:strVal val="visible"/>
                                      </p:to>
                                    </p:set>
                                    <p:anim calcmode="lin" valueType="num">
                                      <p:cBhvr>
                                        <p:cTn id="17" dur="1000" fill="hold"/>
                                        <p:tgtEl>
                                          <p:spTgt spid="23555"/>
                                        </p:tgtEl>
                                        <p:attrNameLst>
                                          <p:attrName>ppt_w</p:attrName>
                                        </p:attrNameLst>
                                      </p:cBhvr>
                                      <p:tavLst>
                                        <p:tav tm="0">
                                          <p:val>
                                            <p:fltVal val="0"/>
                                          </p:val>
                                        </p:tav>
                                        <p:tav tm="100000">
                                          <p:val>
                                            <p:strVal val="#ppt_w"/>
                                          </p:val>
                                        </p:tav>
                                      </p:tavLst>
                                    </p:anim>
                                    <p:anim calcmode="lin" valueType="num">
                                      <p:cBhvr>
                                        <p:cTn id="18" dur="1000" fill="hold"/>
                                        <p:tgtEl>
                                          <p:spTgt spid="23555"/>
                                        </p:tgtEl>
                                        <p:attrNameLst>
                                          <p:attrName>ppt_h</p:attrName>
                                        </p:attrNameLst>
                                      </p:cBhvr>
                                      <p:tavLst>
                                        <p:tav tm="0">
                                          <p:val>
                                            <p:fltVal val="0"/>
                                          </p:val>
                                        </p:tav>
                                        <p:tav tm="100000">
                                          <p:val>
                                            <p:strVal val="#ppt_h"/>
                                          </p:val>
                                        </p:tav>
                                      </p:tavLst>
                                    </p:anim>
                                    <p:animEffect transition="in" filter="fade">
                                      <p:cBhvr>
                                        <p:cTn id="1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3768" y="764704"/>
            <a:ext cx="4474840" cy="1143000"/>
          </a:xfrm>
        </p:spPr>
        <p:txBody>
          <a:bodyPr>
            <a:normAutofit fontScale="90000"/>
          </a:bodyPr>
          <a:lstStyle/>
          <a:p>
            <a:pPr eaLnBrk="1" fontAlgn="auto" hangingPunct="1">
              <a:spcAft>
                <a:spcPts val="0"/>
              </a:spcAft>
              <a:defRPr/>
            </a:pPr>
            <a:r>
              <a:rPr lang="pl-PL" dirty="0" smtClean="0"/>
              <a:t>Pierwsze spotkanie - Planeta Grosik</a:t>
            </a:r>
            <a:endParaRPr lang="pl-PL" dirty="0"/>
          </a:p>
        </p:txBody>
      </p:sp>
      <p:pic>
        <p:nvPicPr>
          <p:cNvPr id="6147" name="Symbol zastępczy zawartości 3" descr="20140131_12581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624138"/>
            <a:ext cx="4038600" cy="3027362"/>
          </a:xfrm>
        </p:spPr>
      </p:pic>
      <p:pic>
        <p:nvPicPr>
          <p:cNvPr id="6148" name="Symbol zastępczy zawartości 5" descr="20140131_124948.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624138"/>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p:cTn id="13" dur="1000" fill="hold"/>
                                        <p:tgtEl>
                                          <p:spTgt spid="6147"/>
                                        </p:tgtEl>
                                        <p:attrNameLst>
                                          <p:attrName>ppt_w</p:attrName>
                                        </p:attrNameLst>
                                      </p:cBhvr>
                                      <p:tavLst>
                                        <p:tav tm="0">
                                          <p:val>
                                            <p:fltVal val="0"/>
                                          </p:val>
                                        </p:tav>
                                        <p:tav tm="100000">
                                          <p:val>
                                            <p:strVal val="#ppt_w"/>
                                          </p:val>
                                        </p:tav>
                                      </p:tavLst>
                                    </p:anim>
                                    <p:anim calcmode="lin" valueType="num">
                                      <p:cBhvr>
                                        <p:cTn id="14" dur="1000" fill="hold"/>
                                        <p:tgtEl>
                                          <p:spTgt spid="6147"/>
                                        </p:tgtEl>
                                        <p:attrNameLst>
                                          <p:attrName>ppt_h</p:attrName>
                                        </p:attrNameLst>
                                      </p:cBhvr>
                                      <p:tavLst>
                                        <p:tav tm="0">
                                          <p:val>
                                            <p:fltVal val="0"/>
                                          </p:val>
                                        </p:tav>
                                        <p:tav tm="100000">
                                          <p:val>
                                            <p:strVal val="#ppt_h"/>
                                          </p:val>
                                        </p:tav>
                                      </p:tavLst>
                                    </p:anim>
                                    <p:animEffect transition="in" filter="fade">
                                      <p:cBhvr>
                                        <p:cTn id="15" dur="1000"/>
                                        <p:tgtEl>
                                          <p:spTgt spid="6147"/>
                                        </p:tgtEl>
                                      </p:cBhvr>
                                    </p:animEffect>
                                  </p:childTnLst>
                                </p:cTn>
                              </p:par>
                              <p:par>
                                <p:cTn id="16" presetID="53" presetClass="entr" presetSubtype="16" fill="hold" nodeType="with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p:cTn id="18" dur="1000" fill="hold"/>
                                        <p:tgtEl>
                                          <p:spTgt spid="6148"/>
                                        </p:tgtEl>
                                        <p:attrNameLst>
                                          <p:attrName>ppt_w</p:attrName>
                                        </p:attrNameLst>
                                      </p:cBhvr>
                                      <p:tavLst>
                                        <p:tav tm="0">
                                          <p:val>
                                            <p:fltVal val="0"/>
                                          </p:val>
                                        </p:tav>
                                        <p:tav tm="100000">
                                          <p:val>
                                            <p:strVal val="#ppt_w"/>
                                          </p:val>
                                        </p:tav>
                                      </p:tavLst>
                                    </p:anim>
                                    <p:anim calcmode="lin" valueType="num">
                                      <p:cBhvr>
                                        <p:cTn id="19" dur="1000" fill="hold"/>
                                        <p:tgtEl>
                                          <p:spTgt spid="6148"/>
                                        </p:tgtEl>
                                        <p:attrNameLst>
                                          <p:attrName>ppt_h</p:attrName>
                                        </p:attrNameLst>
                                      </p:cBhvr>
                                      <p:tavLst>
                                        <p:tav tm="0">
                                          <p:val>
                                            <p:fltVal val="0"/>
                                          </p:val>
                                        </p:tav>
                                        <p:tav tm="100000">
                                          <p:val>
                                            <p:strVal val="#ppt_h"/>
                                          </p:val>
                                        </p:tav>
                                      </p:tavLst>
                                    </p:anim>
                                    <p:animEffect transition="in" filter="fade">
                                      <p:cBhvr>
                                        <p:cTn id="20"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p:cNvSpPr>
            <a:spLocks noGrp="1"/>
          </p:cNvSpPr>
          <p:nvPr>
            <p:ph type="title"/>
          </p:nvPr>
        </p:nvSpPr>
        <p:spPr>
          <a:xfrm>
            <a:off x="457200" y="704850"/>
            <a:ext cx="8229600" cy="1143000"/>
          </a:xfrm>
        </p:spPr>
        <p:txBody>
          <a:bodyPr/>
          <a:lstStyle/>
          <a:p>
            <a:pPr algn="ctr" eaLnBrk="1" hangingPunct="1"/>
            <a:r>
              <a:rPr lang="pl-PL" altLang="pl-PL" smtClean="0"/>
              <a:t>Robot Nikolasa! </a:t>
            </a:r>
          </a:p>
        </p:txBody>
      </p:sp>
      <p:pic>
        <p:nvPicPr>
          <p:cNvPr id="24579" name="Symbol zastępczy zawartości 4" descr="20140527_133020.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14388" y="1920875"/>
            <a:ext cx="3324225" cy="4433888"/>
          </a:xfrm>
        </p:spPr>
      </p:pic>
      <p:pic>
        <p:nvPicPr>
          <p:cNvPr id="24580" name="Symbol zastępczy zawartości 5" descr="20140527_132947.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5388" y="1920875"/>
            <a:ext cx="3324225" cy="44338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Effect transition="in" filter="fade">
                                      <p:cBhvr>
                                        <p:cTn id="9" dur="1000"/>
                                        <p:tgtEl>
                                          <p:spTgt spid="24578"/>
                                        </p:tgtEl>
                                      </p:cBhvr>
                                    </p:animEffect>
                                  </p:childTnLst>
                                </p:cTn>
                              </p:par>
                              <p:par>
                                <p:cTn id="10" presetID="53" presetClass="entr" presetSubtype="16" fill="hold" nodeType="with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p:cTn id="12" dur="1000" fill="hold"/>
                                        <p:tgtEl>
                                          <p:spTgt spid="24579"/>
                                        </p:tgtEl>
                                        <p:attrNameLst>
                                          <p:attrName>ppt_w</p:attrName>
                                        </p:attrNameLst>
                                      </p:cBhvr>
                                      <p:tavLst>
                                        <p:tav tm="0">
                                          <p:val>
                                            <p:fltVal val="0"/>
                                          </p:val>
                                        </p:tav>
                                        <p:tav tm="100000">
                                          <p:val>
                                            <p:strVal val="#ppt_w"/>
                                          </p:val>
                                        </p:tav>
                                      </p:tavLst>
                                    </p:anim>
                                    <p:anim calcmode="lin" valueType="num">
                                      <p:cBhvr>
                                        <p:cTn id="13" dur="1000" fill="hold"/>
                                        <p:tgtEl>
                                          <p:spTgt spid="24579"/>
                                        </p:tgtEl>
                                        <p:attrNameLst>
                                          <p:attrName>ppt_h</p:attrName>
                                        </p:attrNameLst>
                                      </p:cBhvr>
                                      <p:tavLst>
                                        <p:tav tm="0">
                                          <p:val>
                                            <p:fltVal val="0"/>
                                          </p:val>
                                        </p:tav>
                                        <p:tav tm="100000">
                                          <p:val>
                                            <p:strVal val="#ppt_h"/>
                                          </p:val>
                                        </p:tav>
                                      </p:tavLst>
                                    </p:anim>
                                    <p:animEffect transition="in" filter="fade">
                                      <p:cBhvr>
                                        <p:cTn id="14" dur="1000"/>
                                        <p:tgtEl>
                                          <p:spTgt spid="24579"/>
                                        </p:tgtEl>
                                      </p:cBhvr>
                                    </p:animEffect>
                                  </p:childTnLst>
                                </p:cTn>
                              </p:par>
                              <p:par>
                                <p:cTn id="15" presetID="53" presetClass="entr" presetSubtype="16" fill="hold" nodeType="withEffect">
                                  <p:stCondLst>
                                    <p:cond delay="0"/>
                                  </p:stCondLst>
                                  <p:childTnLst>
                                    <p:set>
                                      <p:cBhvr>
                                        <p:cTn id="16" dur="1" fill="hold">
                                          <p:stCondLst>
                                            <p:cond delay="0"/>
                                          </p:stCondLst>
                                        </p:cTn>
                                        <p:tgtEl>
                                          <p:spTgt spid="24580"/>
                                        </p:tgtEl>
                                        <p:attrNameLst>
                                          <p:attrName>style.visibility</p:attrName>
                                        </p:attrNameLst>
                                      </p:cBhvr>
                                      <p:to>
                                        <p:strVal val="visible"/>
                                      </p:to>
                                    </p:set>
                                    <p:anim calcmode="lin" valueType="num">
                                      <p:cBhvr>
                                        <p:cTn id="17" dur="1000" fill="hold"/>
                                        <p:tgtEl>
                                          <p:spTgt spid="24580"/>
                                        </p:tgtEl>
                                        <p:attrNameLst>
                                          <p:attrName>ppt_w</p:attrName>
                                        </p:attrNameLst>
                                      </p:cBhvr>
                                      <p:tavLst>
                                        <p:tav tm="0">
                                          <p:val>
                                            <p:fltVal val="0"/>
                                          </p:val>
                                        </p:tav>
                                        <p:tav tm="100000">
                                          <p:val>
                                            <p:strVal val="#ppt_w"/>
                                          </p:val>
                                        </p:tav>
                                      </p:tavLst>
                                    </p:anim>
                                    <p:anim calcmode="lin" valueType="num">
                                      <p:cBhvr>
                                        <p:cTn id="18" dur="1000" fill="hold"/>
                                        <p:tgtEl>
                                          <p:spTgt spid="24580"/>
                                        </p:tgtEl>
                                        <p:attrNameLst>
                                          <p:attrName>ppt_h</p:attrName>
                                        </p:attrNameLst>
                                      </p:cBhvr>
                                      <p:tavLst>
                                        <p:tav tm="0">
                                          <p:val>
                                            <p:fltVal val="0"/>
                                          </p:val>
                                        </p:tav>
                                        <p:tav tm="100000">
                                          <p:val>
                                            <p:strVal val="#ppt_h"/>
                                          </p:val>
                                        </p:tav>
                                      </p:tavLst>
                                    </p:anim>
                                    <p:animEffect transition="in" filter="fade">
                                      <p:cBhvr>
                                        <p:cTn id="19" dur="1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ytuł 1"/>
          <p:cNvSpPr>
            <a:spLocks noGrp="1"/>
          </p:cNvSpPr>
          <p:nvPr>
            <p:ph type="title"/>
          </p:nvPr>
        </p:nvSpPr>
        <p:spPr>
          <a:xfrm>
            <a:off x="457200" y="-27384"/>
            <a:ext cx="8229600" cy="1143000"/>
          </a:xfrm>
        </p:spPr>
        <p:txBody>
          <a:bodyPr/>
          <a:lstStyle/>
          <a:p>
            <a:pPr algn="ctr" eaLnBrk="1" hangingPunct="1"/>
            <a:r>
              <a:rPr lang="pl-PL" altLang="pl-PL" dirty="0" smtClean="0"/>
              <a:t>Czas na opowiadania!</a:t>
            </a:r>
          </a:p>
        </p:txBody>
      </p:sp>
      <p:sp>
        <p:nvSpPr>
          <p:cNvPr id="3" name="Symbol zastępczy zawartości 2"/>
          <p:cNvSpPr>
            <a:spLocks noGrp="1"/>
          </p:cNvSpPr>
          <p:nvPr>
            <p:ph sz="half" idx="1"/>
          </p:nvPr>
        </p:nvSpPr>
        <p:spPr>
          <a:xfrm>
            <a:off x="251520" y="1196753"/>
            <a:ext cx="4244280" cy="5400898"/>
          </a:xfrm>
        </p:spPr>
        <p:txBody>
          <a:bodyPr>
            <a:normAutofit fontScale="40000" lnSpcReduction="20000"/>
          </a:bodyPr>
          <a:lstStyle/>
          <a:p>
            <a:pPr marL="274320" indent="-274320" algn="ctr" eaLnBrk="1" fontAlgn="auto" hangingPunct="1">
              <a:lnSpc>
                <a:spcPct val="120000"/>
              </a:lnSpc>
              <a:spcAft>
                <a:spcPts val="600"/>
              </a:spcAft>
              <a:buClr>
                <a:schemeClr val="accent3"/>
              </a:buClr>
              <a:buFont typeface="Wingdings 2"/>
              <a:buNone/>
              <a:defRPr/>
            </a:pPr>
            <a:r>
              <a:rPr lang="pl-PL" sz="3000" b="1" dirty="0" smtClean="0">
                <a:latin typeface="+mj-lt"/>
              </a:rPr>
              <a:t>Zadanie dla Grosika</a:t>
            </a:r>
          </a:p>
          <a:p>
            <a:pPr marL="0" indent="357188" algn="just" eaLnBrk="1" fontAlgn="auto" hangingPunct="1">
              <a:lnSpc>
                <a:spcPct val="120000"/>
              </a:lnSpc>
              <a:spcAft>
                <a:spcPts val="0"/>
              </a:spcAft>
              <a:buClr>
                <a:schemeClr val="accent3"/>
              </a:buClr>
              <a:buFont typeface="Wingdings 2"/>
              <a:buNone/>
              <a:defRPr/>
            </a:pPr>
            <a:r>
              <a:rPr lang="pl-PL" sz="3000" dirty="0" smtClean="0">
                <a:latin typeface="+mj-lt"/>
              </a:rPr>
              <a:t>Długi weekend majowy wiele  rodzin postanowiło spędzić na łonie natury. Jednym z miłych miejsc na wypoczynek jest „Polana Sportowa”.  Rodzice umówili się ze znajomymi na wspólną zabawę przy ognisku oraz pieczenie kiełbasek. Bardzo lubię ogniskowe kiełbaski. Ja z siostrą i koleżanką bawiliśmy się wchodząc na drzewa, a tata z wujkiem grali na gitarach. Było bardzo miło.</a:t>
            </a:r>
          </a:p>
          <a:p>
            <a:pPr marL="0" indent="357188" algn="just" eaLnBrk="1" fontAlgn="auto" hangingPunct="1">
              <a:lnSpc>
                <a:spcPct val="120000"/>
              </a:lnSpc>
              <a:spcAft>
                <a:spcPts val="0"/>
              </a:spcAft>
              <a:buClr>
                <a:schemeClr val="accent3"/>
              </a:buClr>
              <a:buFont typeface="Wingdings 2"/>
              <a:buNone/>
              <a:defRPr/>
            </a:pPr>
            <a:r>
              <a:rPr lang="pl-PL" sz="3000" dirty="0" smtClean="0">
                <a:latin typeface="+mj-lt"/>
              </a:rPr>
              <a:t>Późnym popołudniem przyszedł czas na powrót do domu. Pozbieraliśmy wszystkie śmieci i posegregowaliśmy je. Poszedłem z tatą wynieść je w wyznaczone miejsce. Byłem bardzo zdziwiony, że w tak pięknym miejscu wszystkie śmieci leżą nieposegregowane. Widziałem, że niektórzy tak jak my posegregowali swoje odpadki, a inni nie. Gdyby ludzie mieli odpowiednie pojemniki na pewno wszyscy segregowali by swoje odpady. Pomyślałem, że to jest sprawa dla Grosika.  </a:t>
            </a:r>
          </a:p>
          <a:p>
            <a:pPr marL="0" indent="357188" algn="just" eaLnBrk="1" fontAlgn="auto" hangingPunct="1">
              <a:lnSpc>
                <a:spcPct val="120000"/>
              </a:lnSpc>
              <a:spcAft>
                <a:spcPts val="0"/>
              </a:spcAft>
              <a:buClr>
                <a:schemeClr val="accent3"/>
              </a:buClr>
              <a:buFont typeface="Wingdings 2"/>
              <a:buNone/>
              <a:defRPr/>
            </a:pPr>
            <a:r>
              <a:rPr lang="pl-PL" sz="3000" dirty="0" smtClean="0">
                <a:latin typeface="+mj-lt"/>
              </a:rPr>
              <a:t>Myślę, że Grosik da radę przekonać odpowiednie władze, aby właściwe kosze pojawiły się w takich ładnych miejscach wypoczynku jak „Polana Sportowa”, a góry śmieci nie będą szpeciły przyrody.</a:t>
            </a:r>
          </a:p>
          <a:p>
            <a:pPr marL="274320" indent="-274320" algn="r" eaLnBrk="1" fontAlgn="auto" hangingPunct="1">
              <a:lnSpc>
                <a:spcPct val="120000"/>
              </a:lnSpc>
              <a:spcAft>
                <a:spcPts val="0"/>
              </a:spcAft>
              <a:buClr>
                <a:schemeClr val="accent3"/>
              </a:buClr>
              <a:buFont typeface="Wingdings 2"/>
              <a:buNone/>
              <a:defRPr/>
            </a:pPr>
            <a:r>
              <a:rPr lang="pl-PL" sz="3000" dirty="0" smtClean="0">
                <a:latin typeface="+mj-lt"/>
              </a:rPr>
              <a:t> Staś Betka</a:t>
            </a:r>
          </a:p>
          <a:p>
            <a:pPr marL="274320" indent="-274320" algn="r" eaLnBrk="1" fontAlgn="auto" hangingPunct="1">
              <a:lnSpc>
                <a:spcPct val="120000"/>
              </a:lnSpc>
              <a:spcAft>
                <a:spcPts val="0"/>
              </a:spcAft>
              <a:buClr>
                <a:schemeClr val="accent3"/>
              </a:buClr>
              <a:buFont typeface="Wingdings 2"/>
              <a:buNone/>
              <a:defRPr/>
            </a:pPr>
            <a:r>
              <a:rPr lang="pl-PL" sz="3000" dirty="0" smtClean="0">
                <a:latin typeface="+mj-lt"/>
              </a:rPr>
              <a:t>Kl. 2PA</a:t>
            </a:r>
          </a:p>
          <a:p>
            <a:pPr marL="274320" indent="-274320" algn="r" eaLnBrk="1" fontAlgn="auto" hangingPunct="1">
              <a:lnSpc>
                <a:spcPct val="120000"/>
              </a:lnSpc>
              <a:spcAft>
                <a:spcPts val="0"/>
              </a:spcAft>
              <a:buClr>
                <a:schemeClr val="accent3"/>
              </a:buClr>
              <a:buFont typeface="Wingdings 2"/>
              <a:buNone/>
              <a:defRPr/>
            </a:pPr>
            <a:r>
              <a:rPr lang="pl-PL" sz="3000" dirty="0" smtClean="0">
                <a:latin typeface="+mj-lt"/>
              </a:rPr>
              <a:t>SP Towarzystwa Salezjańskiego w Szczecinie</a:t>
            </a:r>
          </a:p>
          <a:p>
            <a:pPr marL="274320" indent="-274320" eaLnBrk="1" fontAlgn="auto" hangingPunct="1">
              <a:spcAft>
                <a:spcPts val="0"/>
              </a:spcAft>
              <a:buClr>
                <a:schemeClr val="accent3"/>
              </a:buClr>
              <a:buFont typeface="Wingdings 2"/>
              <a:buChar char=""/>
              <a:defRPr/>
            </a:pPr>
            <a:endParaRPr lang="pl-PL" dirty="0"/>
          </a:p>
        </p:txBody>
      </p:sp>
      <p:sp>
        <p:nvSpPr>
          <p:cNvPr id="4" name="Symbol zastępczy zawartości 3"/>
          <p:cNvSpPr>
            <a:spLocks noGrp="1"/>
          </p:cNvSpPr>
          <p:nvPr>
            <p:ph sz="half" idx="2"/>
          </p:nvPr>
        </p:nvSpPr>
        <p:spPr>
          <a:xfrm>
            <a:off x="4572000" y="1124744"/>
            <a:ext cx="4320480" cy="5230019"/>
          </a:xfrm>
        </p:spPr>
        <p:txBody>
          <a:bodyPr>
            <a:noAutofit/>
          </a:bodyPr>
          <a:lstStyle/>
          <a:p>
            <a:pPr marL="274320" indent="-274320" algn="ctr" eaLnBrk="1" fontAlgn="auto" hangingPunct="1">
              <a:spcAft>
                <a:spcPts val="600"/>
              </a:spcAft>
              <a:buClr>
                <a:schemeClr val="accent3"/>
              </a:buClr>
              <a:buFont typeface="Wingdings 2" pitchFamily="18" charset="2"/>
              <a:buNone/>
              <a:defRPr/>
            </a:pPr>
            <a:r>
              <a:rPr lang="pl-PL" sz="1400" b="1" dirty="0">
                <a:latin typeface="+mj-lt"/>
              </a:rPr>
              <a:t>Majówka z Grosikiem</a:t>
            </a:r>
          </a:p>
          <a:p>
            <a:pPr marL="0" indent="357188" algn="just" eaLnBrk="1" fontAlgn="auto" hangingPunct="1">
              <a:lnSpc>
                <a:spcPct val="120000"/>
              </a:lnSpc>
              <a:spcAft>
                <a:spcPts val="0"/>
              </a:spcAft>
              <a:buClr>
                <a:schemeClr val="accent3"/>
              </a:buClr>
              <a:buFont typeface="Wingdings 2" pitchFamily="18" charset="2"/>
              <a:buNone/>
              <a:defRPr/>
            </a:pPr>
            <a:r>
              <a:rPr lang="pl-PL" sz="1400" dirty="0">
                <a:latin typeface="+mj-lt"/>
              </a:rPr>
              <a:t>Dzieci z klasy 2A,pani wychowawczyni i Grosik wybrali się na majówkę do lasu. Lubią bardzo gry sportowe. Zabrali z sobą piłki, skakanki i drugie śniadanie.</a:t>
            </a:r>
          </a:p>
          <a:p>
            <a:pPr marL="0" indent="357188" algn="just" eaLnBrk="1" fontAlgn="auto" hangingPunct="1">
              <a:lnSpc>
                <a:spcPct val="120000"/>
              </a:lnSpc>
              <a:spcAft>
                <a:spcPts val="0"/>
              </a:spcAft>
              <a:buClr>
                <a:schemeClr val="accent3"/>
              </a:buClr>
              <a:buFont typeface="Wingdings 2" pitchFamily="18" charset="2"/>
              <a:buNone/>
              <a:defRPr/>
            </a:pPr>
            <a:r>
              <a:rPr lang="pl-PL" sz="1400" dirty="0" smtClean="0">
                <a:latin typeface="+mj-lt"/>
              </a:rPr>
              <a:t>Gdy </a:t>
            </a:r>
            <a:r>
              <a:rPr lang="pl-PL" sz="1400" dirty="0">
                <a:latin typeface="+mj-lt"/>
              </a:rPr>
              <a:t>dotarli na miejsce, to podzielili się na grupy. Dziewczynki  skakały na skakankach,  a chłopcy razem </a:t>
            </a:r>
            <a:br>
              <a:rPr lang="pl-PL" sz="1400" dirty="0">
                <a:latin typeface="+mj-lt"/>
              </a:rPr>
            </a:br>
            <a:r>
              <a:rPr lang="pl-PL" sz="1400" dirty="0" smtClean="0">
                <a:latin typeface="+mj-lt"/>
              </a:rPr>
              <a:t>z </a:t>
            </a:r>
            <a:r>
              <a:rPr lang="pl-PL" sz="1400" dirty="0">
                <a:latin typeface="+mj-lt"/>
              </a:rPr>
              <a:t>Grosikiem grali w piłkę. Nagle zauważyli w oddali dym. Palił się las. Grosik zadzwonił pod numer 998 i straż pożarna przyjechała gasić pożar. Dzieci się bardzo bały. Spakowały szybko swoje rzeczy i wróciły wraz z Grosikiem do szkoły .Dowiedziały się, że bezmyślni chłopcy rozpalili ognisko. Grosik przypomniał dzieciom ,że nie wolno w lesie rozpalać ognia.</a:t>
            </a:r>
          </a:p>
          <a:p>
            <a:pPr marL="0" indent="357188" algn="just" eaLnBrk="1" fontAlgn="auto" hangingPunct="1">
              <a:spcAft>
                <a:spcPts val="0"/>
              </a:spcAft>
              <a:buClr>
                <a:schemeClr val="accent3"/>
              </a:buClr>
              <a:buFont typeface="Wingdings 2" pitchFamily="18" charset="2"/>
              <a:buNone/>
              <a:defRPr/>
            </a:pPr>
            <a:r>
              <a:rPr lang="pl-PL" sz="1400" dirty="0" smtClean="0">
                <a:latin typeface="+mj-lt"/>
              </a:rPr>
              <a:t>Daję </a:t>
            </a:r>
            <a:r>
              <a:rPr lang="pl-PL" sz="1400" dirty="0">
                <a:latin typeface="+mj-lt"/>
              </a:rPr>
              <a:t>głowę ,że wszystkie dzieci zapamiętają, </a:t>
            </a:r>
            <a:r>
              <a:rPr lang="pl-PL" sz="1400" dirty="0" smtClean="0">
                <a:latin typeface="+mj-lt"/>
              </a:rPr>
              <a:t/>
            </a:r>
            <a:br>
              <a:rPr lang="pl-PL" sz="1400" dirty="0" smtClean="0">
                <a:latin typeface="+mj-lt"/>
              </a:rPr>
            </a:br>
            <a:r>
              <a:rPr lang="pl-PL" sz="1400" dirty="0" smtClean="0">
                <a:latin typeface="+mj-lt"/>
              </a:rPr>
              <a:t>co powiedział </a:t>
            </a:r>
            <a:r>
              <a:rPr lang="pl-PL" sz="1400" dirty="0">
                <a:latin typeface="+mj-lt"/>
              </a:rPr>
              <a:t>im Grosik. To był dzień pełen wrażeń. </a:t>
            </a:r>
          </a:p>
          <a:p>
            <a:pPr marL="274320" indent="-274320" algn="r" eaLnBrk="1" fontAlgn="auto" hangingPunct="1">
              <a:spcAft>
                <a:spcPts val="0"/>
              </a:spcAft>
              <a:buClr>
                <a:schemeClr val="accent3"/>
              </a:buClr>
              <a:buFont typeface="Wingdings 2" pitchFamily="18" charset="2"/>
              <a:buNone/>
              <a:defRPr/>
            </a:pPr>
            <a:r>
              <a:rPr lang="pl-PL" sz="1400" dirty="0">
                <a:latin typeface="+mj-lt"/>
              </a:rPr>
              <a:t> Paweł </a:t>
            </a:r>
            <a:r>
              <a:rPr lang="pl-PL" sz="1400" dirty="0" err="1">
                <a:latin typeface="+mj-lt"/>
              </a:rPr>
              <a:t>Balowski</a:t>
            </a:r>
            <a:endParaRPr lang="pl-PL" sz="1400" dirty="0">
              <a:latin typeface="+mj-lt"/>
            </a:endParaRPr>
          </a:p>
          <a:p>
            <a:pPr marL="274320" indent="-274320" algn="r" eaLnBrk="1" fontAlgn="auto" hangingPunct="1">
              <a:spcAft>
                <a:spcPts val="0"/>
              </a:spcAft>
              <a:buClr>
                <a:schemeClr val="accent3"/>
              </a:buClr>
              <a:buFont typeface="Wingdings 2" pitchFamily="18" charset="2"/>
              <a:buNone/>
              <a:defRPr/>
            </a:pPr>
            <a:r>
              <a:rPr lang="pl-PL" sz="1400" dirty="0">
                <a:latin typeface="+mj-lt"/>
              </a:rPr>
              <a:t>Kl. 2PA</a:t>
            </a:r>
          </a:p>
          <a:p>
            <a:pPr marL="274320" indent="-274320" algn="r" eaLnBrk="1" fontAlgn="auto" hangingPunct="1">
              <a:spcAft>
                <a:spcPts val="0"/>
              </a:spcAft>
              <a:buClr>
                <a:schemeClr val="accent3"/>
              </a:buClr>
              <a:buFont typeface="Wingdings 2" pitchFamily="18" charset="2"/>
              <a:buNone/>
              <a:defRPr/>
            </a:pPr>
            <a:r>
              <a:rPr lang="pl-PL" sz="1400" dirty="0">
                <a:latin typeface="+mj-lt"/>
              </a:rPr>
              <a:t>SP Towarzystwa Salezjańskiego w </a:t>
            </a:r>
            <a:r>
              <a:rPr lang="pl-PL" sz="1400" dirty="0" smtClean="0">
                <a:latin typeface="+mj-lt"/>
              </a:rPr>
              <a:t>Szczecinie</a:t>
            </a:r>
            <a:endParaRPr lang="pl-PL" sz="1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Effect transition="in" filter="fade">
                                      <p:cBhvr>
                                        <p:cTn id="9" dur="1000"/>
                                        <p:tgtEl>
                                          <p:spTgt spid="2560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23529" y="692696"/>
            <a:ext cx="4172272" cy="5662067"/>
          </a:xfrm>
        </p:spPr>
        <p:txBody>
          <a:bodyPr>
            <a:normAutofit fontScale="70000" lnSpcReduction="20000"/>
          </a:bodyPr>
          <a:lstStyle/>
          <a:p>
            <a:pPr marL="0" indent="0" algn="ctr" eaLnBrk="1" fontAlgn="auto" hangingPunct="1">
              <a:lnSpc>
                <a:spcPct val="120000"/>
              </a:lnSpc>
              <a:spcAft>
                <a:spcPts val="600"/>
              </a:spcAft>
              <a:buClr>
                <a:schemeClr val="accent3"/>
              </a:buClr>
              <a:buFont typeface="Wingdings 2"/>
              <a:buNone/>
              <a:defRPr/>
            </a:pPr>
            <a:r>
              <a:rPr lang="pl-PL" sz="2200" b="1" dirty="0" smtClean="0">
                <a:latin typeface="+mj-lt"/>
              </a:rPr>
              <a:t>Przygoda w parku</a:t>
            </a:r>
          </a:p>
          <a:p>
            <a:pPr marL="0" indent="185738" algn="just" eaLnBrk="1" fontAlgn="auto" hangingPunct="1">
              <a:lnSpc>
                <a:spcPct val="120000"/>
              </a:lnSpc>
              <a:spcAft>
                <a:spcPts val="0"/>
              </a:spcAft>
              <a:buClr>
                <a:schemeClr val="accent3"/>
              </a:buClr>
              <a:buFont typeface="Wingdings 2"/>
              <a:buNone/>
              <a:defRPr/>
            </a:pPr>
            <a:r>
              <a:rPr lang="pl-PL" sz="2200" dirty="0" smtClean="0">
                <a:latin typeface="+mj-lt"/>
              </a:rPr>
              <a:t>Weronika, Julka, Hania i Karolina  to przyjaciółki. Chodzą do jednej klasy i lubią uczęszczać do parku Kasprowicza. Pewnego razu  przeżyły  niesamowitą przygodę.</a:t>
            </a:r>
          </a:p>
          <a:p>
            <a:pPr marL="0" indent="357188" algn="just" eaLnBrk="1" fontAlgn="auto" hangingPunct="1">
              <a:lnSpc>
                <a:spcPct val="120000"/>
              </a:lnSpc>
              <a:spcAft>
                <a:spcPts val="0"/>
              </a:spcAft>
              <a:buClr>
                <a:schemeClr val="accent3"/>
              </a:buClr>
              <a:buFont typeface="Wingdings 2"/>
              <a:buNone/>
              <a:defRPr/>
            </a:pPr>
            <a:r>
              <a:rPr lang="pl-PL" sz="2200" dirty="0">
                <a:latin typeface="+mj-lt"/>
              </a:rPr>
              <a:t>Szły sobie przy fontannach, aż tu nagle… Chlup!!!</a:t>
            </a:r>
            <a:r>
              <a:rPr lang="pl-PL" sz="2200" dirty="0" smtClean="0">
                <a:latin typeface="+mj-lt"/>
              </a:rPr>
              <a:t>Dziewczynki były </a:t>
            </a:r>
            <a:r>
              <a:rPr lang="pl-PL" sz="2200" dirty="0">
                <a:latin typeface="+mj-lt"/>
              </a:rPr>
              <a:t>całe mokre. </a:t>
            </a:r>
            <a:br>
              <a:rPr lang="pl-PL" sz="2200" dirty="0">
                <a:latin typeface="+mj-lt"/>
              </a:rPr>
            </a:br>
            <a:r>
              <a:rPr lang="pl-PL" sz="2200" dirty="0" smtClean="0">
                <a:latin typeface="+mj-lt"/>
              </a:rPr>
              <a:t>Po </a:t>
            </a:r>
            <a:r>
              <a:rPr lang="pl-PL" sz="2200" dirty="0">
                <a:latin typeface="+mj-lt"/>
              </a:rPr>
              <a:t>wysuszeniu pobiegły na gokarty. W drodze spotkały chłopaka , który wyrzucił pustą butelką </a:t>
            </a:r>
            <a:r>
              <a:rPr lang="pl-PL" sz="2200" dirty="0" smtClean="0">
                <a:latin typeface="+mj-lt"/>
              </a:rPr>
              <a:t/>
            </a:r>
            <a:br>
              <a:rPr lang="pl-PL" sz="2200" dirty="0" smtClean="0">
                <a:latin typeface="+mj-lt"/>
              </a:rPr>
            </a:br>
            <a:r>
              <a:rPr lang="pl-PL" sz="2200" dirty="0" smtClean="0">
                <a:latin typeface="+mj-lt"/>
              </a:rPr>
              <a:t>w krzaki. </a:t>
            </a:r>
            <a:r>
              <a:rPr lang="pl-PL" sz="2200" dirty="0">
                <a:latin typeface="+mj-lt"/>
              </a:rPr>
              <a:t>Poszły z tym problemem do Grosika. Grosik powiedział: </a:t>
            </a:r>
          </a:p>
          <a:p>
            <a:pPr marL="0" indent="0" algn="just" eaLnBrk="1" fontAlgn="auto" hangingPunct="1">
              <a:lnSpc>
                <a:spcPct val="120000"/>
              </a:lnSpc>
              <a:spcAft>
                <a:spcPts val="0"/>
              </a:spcAft>
              <a:buClr>
                <a:schemeClr val="accent3"/>
              </a:buClr>
              <a:buFont typeface="Wingdings 2"/>
              <a:buNone/>
              <a:defRPr/>
            </a:pPr>
            <a:r>
              <a:rPr lang="pl-PL" sz="2200" dirty="0">
                <a:latin typeface="+mj-lt"/>
              </a:rPr>
              <a:t>- Śpieszmy się , mocno świeci słońce i zaraz może wybuchnąć pożar! Niestety Grosik z dziewczynkami nie zdążyli.  Pożar wybuchł. Inne dzieci całe szczęście   bawiły się daleko od ognia.  Grosik zadzwonił po straż pożarną. Zanim się  obejrzały , usłyszały pisk syreny. Strażacy ugasili pożar. </a:t>
            </a:r>
          </a:p>
          <a:p>
            <a:pPr marL="0" indent="357188" algn="just" eaLnBrk="1" fontAlgn="auto" hangingPunct="1">
              <a:lnSpc>
                <a:spcPct val="120000"/>
              </a:lnSpc>
              <a:spcAft>
                <a:spcPts val="0"/>
              </a:spcAft>
              <a:buClr>
                <a:schemeClr val="accent3"/>
              </a:buClr>
              <a:buFont typeface="Wingdings 2"/>
              <a:buNone/>
              <a:defRPr/>
            </a:pPr>
            <a:r>
              <a:rPr lang="pl-PL" sz="2200" dirty="0" smtClean="0">
                <a:latin typeface="+mj-lt"/>
              </a:rPr>
              <a:t>Daję głowę, że nie każdy chciałby przeżyć   taką przygodę.                  </a:t>
            </a:r>
          </a:p>
          <a:p>
            <a:pPr marL="0" indent="0" algn="r" eaLnBrk="1" fontAlgn="auto" hangingPunct="1">
              <a:lnSpc>
                <a:spcPct val="120000"/>
              </a:lnSpc>
              <a:spcAft>
                <a:spcPts val="0"/>
              </a:spcAft>
              <a:buClr>
                <a:schemeClr val="accent3"/>
              </a:buClr>
              <a:buFont typeface="Wingdings 2"/>
              <a:buNone/>
              <a:defRPr/>
            </a:pPr>
            <a:r>
              <a:rPr lang="pl-PL" sz="2200" dirty="0" smtClean="0">
                <a:latin typeface="+mj-lt"/>
              </a:rPr>
              <a:t>Weronika Żółtowska</a:t>
            </a:r>
          </a:p>
          <a:p>
            <a:pPr marL="0" indent="0" algn="r" eaLnBrk="1" fontAlgn="auto" hangingPunct="1">
              <a:lnSpc>
                <a:spcPct val="120000"/>
              </a:lnSpc>
              <a:spcAft>
                <a:spcPts val="0"/>
              </a:spcAft>
              <a:buClr>
                <a:schemeClr val="accent3"/>
              </a:buClr>
              <a:buFont typeface="Wingdings 2"/>
              <a:buNone/>
              <a:defRPr/>
            </a:pPr>
            <a:r>
              <a:rPr lang="pl-PL" sz="2200" dirty="0" smtClean="0">
                <a:latin typeface="+mj-lt"/>
              </a:rPr>
              <a:t>Kl. 2PA</a:t>
            </a:r>
          </a:p>
          <a:p>
            <a:pPr marL="0" indent="0" algn="r" eaLnBrk="1" fontAlgn="auto" hangingPunct="1">
              <a:lnSpc>
                <a:spcPct val="120000"/>
              </a:lnSpc>
              <a:spcAft>
                <a:spcPts val="0"/>
              </a:spcAft>
              <a:buClr>
                <a:schemeClr val="accent3"/>
              </a:buClr>
              <a:buFont typeface="Wingdings 2"/>
              <a:buNone/>
              <a:defRPr/>
            </a:pPr>
            <a:r>
              <a:rPr lang="pl-PL" sz="2200" dirty="0" smtClean="0">
                <a:latin typeface="+mj-lt"/>
              </a:rPr>
              <a:t>SP Towarzystwa Salezjańskiego w Szczecin</a:t>
            </a:r>
            <a:r>
              <a:rPr lang="pl-PL" sz="1200" dirty="0" smtClean="0">
                <a:latin typeface="+mj-lt"/>
              </a:rPr>
              <a:t>ie</a:t>
            </a:r>
          </a:p>
          <a:p>
            <a:pPr marL="274320" indent="-274320" eaLnBrk="1" fontAlgn="auto" hangingPunct="1">
              <a:lnSpc>
                <a:spcPct val="120000"/>
              </a:lnSpc>
              <a:spcAft>
                <a:spcPts val="0"/>
              </a:spcAft>
              <a:buClr>
                <a:schemeClr val="accent3"/>
              </a:buClr>
              <a:buFont typeface="Wingdings 2"/>
              <a:buChar char=""/>
              <a:defRPr/>
            </a:pPr>
            <a:endParaRPr lang="pl-PL" sz="1200" dirty="0"/>
          </a:p>
        </p:txBody>
      </p:sp>
      <p:sp>
        <p:nvSpPr>
          <p:cNvPr id="4" name="Symbol zastępczy zawartości 3"/>
          <p:cNvSpPr>
            <a:spLocks noGrp="1"/>
          </p:cNvSpPr>
          <p:nvPr>
            <p:ph sz="half" idx="2"/>
          </p:nvPr>
        </p:nvSpPr>
        <p:spPr>
          <a:xfrm>
            <a:off x="4643438" y="692696"/>
            <a:ext cx="4249042" cy="5831929"/>
          </a:xfrm>
        </p:spPr>
        <p:txBody>
          <a:bodyPr>
            <a:noAutofit/>
          </a:bodyPr>
          <a:lstStyle/>
          <a:p>
            <a:pPr marL="274320" indent="-274320" algn="ctr" eaLnBrk="1" fontAlgn="auto" hangingPunct="1">
              <a:lnSpc>
                <a:spcPct val="120000"/>
              </a:lnSpc>
              <a:spcAft>
                <a:spcPts val="600"/>
              </a:spcAft>
              <a:buClr>
                <a:schemeClr val="accent3"/>
              </a:buClr>
              <a:buFont typeface="Wingdings 2" pitchFamily="18" charset="2"/>
              <a:buNone/>
              <a:defRPr/>
            </a:pPr>
            <a:r>
              <a:rPr lang="pl-PL" sz="1200" b="1" dirty="0"/>
              <a:t> </a:t>
            </a:r>
            <a:r>
              <a:rPr lang="pl-PL" sz="1400" b="1" dirty="0">
                <a:latin typeface="+mj-lt"/>
              </a:rPr>
              <a:t>Przygoda  w  parku</a:t>
            </a:r>
            <a:r>
              <a:rPr lang="pl-PL" sz="1400" dirty="0">
                <a:latin typeface="+mj-lt"/>
              </a:rPr>
              <a:t>	</a:t>
            </a:r>
          </a:p>
          <a:p>
            <a:pPr marL="274320" indent="-274320" algn="just" eaLnBrk="1" fontAlgn="auto" hangingPunct="1">
              <a:lnSpc>
                <a:spcPct val="120000"/>
              </a:lnSpc>
              <a:spcAft>
                <a:spcPts val="0"/>
              </a:spcAft>
              <a:buClr>
                <a:schemeClr val="accent3"/>
              </a:buClr>
              <a:buFont typeface="Wingdings 2" pitchFamily="18" charset="2"/>
              <a:buNone/>
              <a:defRPr/>
            </a:pPr>
            <a:r>
              <a:rPr lang="pl-PL" sz="1400" dirty="0">
                <a:latin typeface="+mj-lt"/>
              </a:rPr>
              <a:t>		Weronika, Karolina, Hania i Julka są przyjaciółkami. Chodzą do jednej klasy i lubią razem bawić się w parku Kasprowicza. Pewnego razu spotkała je tam ''mokra '' przygoda.</a:t>
            </a:r>
          </a:p>
          <a:p>
            <a:pPr marL="274320" indent="-274320" algn="just" eaLnBrk="1" fontAlgn="auto" hangingPunct="1">
              <a:lnSpc>
                <a:spcPct val="120000"/>
              </a:lnSpc>
              <a:spcAft>
                <a:spcPts val="0"/>
              </a:spcAft>
              <a:buClr>
                <a:schemeClr val="accent3"/>
              </a:buClr>
              <a:buFont typeface="Wingdings 2" pitchFamily="18" charset="2"/>
              <a:buNone/>
              <a:defRPr/>
            </a:pPr>
            <a:r>
              <a:rPr lang="pl-PL" sz="1400" dirty="0">
                <a:latin typeface="+mj-lt"/>
              </a:rPr>
              <a:t>		Kiedy szły, nie zauważyły fontanny </a:t>
            </a:r>
            <a:r>
              <a:rPr lang="pl-PL" sz="1400" dirty="0" smtClean="0">
                <a:latin typeface="+mj-lt"/>
              </a:rPr>
              <a:t/>
            </a:r>
            <a:br>
              <a:rPr lang="pl-PL" sz="1400" dirty="0" smtClean="0">
                <a:latin typeface="+mj-lt"/>
              </a:rPr>
            </a:br>
            <a:r>
              <a:rPr lang="pl-PL" sz="1400" dirty="0" smtClean="0">
                <a:latin typeface="+mj-lt"/>
              </a:rPr>
              <a:t>i </a:t>
            </a:r>
            <a:r>
              <a:rPr lang="pl-PL" sz="1400" dirty="0">
                <a:latin typeface="+mj-lt"/>
              </a:rPr>
              <a:t>niechcący wpadły do wody. Na szczęście było gorąco i szybko wyschły na słońcu. Wtedy zauważyły chłopaka, który wyrzucił pustą, szklaną butelkę w krzaki. Butelka nagrzała się od promieni słonecznych i wybuchł pożar. Nagle pojawił się Grosik, bohater pomagający dzieciom. Zadzwonił  on po straż pożarną. Strażacy szybko ugasili ogień, dlatego nikt nie ucierpiał w pożarze.  </a:t>
            </a:r>
          </a:p>
          <a:p>
            <a:pPr marL="274320" indent="-274320" algn="just" eaLnBrk="1" fontAlgn="auto" hangingPunct="1">
              <a:lnSpc>
                <a:spcPct val="120000"/>
              </a:lnSpc>
              <a:spcAft>
                <a:spcPts val="0"/>
              </a:spcAft>
              <a:buClr>
                <a:schemeClr val="accent3"/>
              </a:buClr>
              <a:buFont typeface="Wingdings 2" pitchFamily="18" charset="2"/>
              <a:buNone/>
              <a:defRPr/>
            </a:pPr>
            <a:r>
              <a:rPr lang="pl-PL" sz="1400" dirty="0">
                <a:latin typeface="+mj-lt"/>
              </a:rPr>
              <a:t>		Nierozważnemu chłopcu  było wstyd. Przeprosił wszystkich i obiecał, że zawsze będzie pamiętał o ochronie środowiska i zasadach bezpieczeństwa.</a:t>
            </a:r>
          </a:p>
          <a:p>
            <a:pPr marL="274320" indent="-274320" algn="r" eaLnBrk="1" fontAlgn="auto" hangingPunct="1">
              <a:lnSpc>
                <a:spcPct val="120000"/>
              </a:lnSpc>
              <a:spcAft>
                <a:spcPts val="0"/>
              </a:spcAft>
              <a:buClr>
                <a:schemeClr val="accent3"/>
              </a:buClr>
              <a:buFont typeface="Wingdings 2" pitchFamily="18" charset="2"/>
              <a:buNone/>
              <a:defRPr/>
            </a:pPr>
            <a:r>
              <a:rPr lang="pl-PL" sz="1400" dirty="0" smtClean="0">
                <a:latin typeface="+mj-lt"/>
              </a:rPr>
              <a:t>Karolina </a:t>
            </a:r>
            <a:r>
              <a:rPr lang="pl-PL" sz="1400" dirty="0">
                <a:latin typeface="+mj-lt"/>
              </a:rPr>
              <a:t>Bloch</a:t>
            </a:r>
            <a:r>
              <a:rPr lang="pl-PL" sz="1400" dirty="0" smtClean="0">
                <a:latin typeface="+mj-lt"/>
              </a:rPr>
              <a:t>, Hania </a:t>
            </a:r>
            <a:r>
              <a:rPr lang="pl-PL" sz="1400" dirty="0" err="1">
                <a:latin typeface="+mj-lt"/>
              </a:rPr>
              <a:t>Kotrych</a:t>
            </a:r>
            <a:endParaRPr lang="pl-PL" sz="1400" dirty="0">
              <a:latin typeface="+mj-lt"/>
            </a:endParaRPr>
          </a:p>
          <a:p>
            <a:pPr marL="274320" indent="-274320" algn="r" eaLnBrk="1" fontAlgn="auto" hangingPunct="1">
              <a:lnSpc>
                <a:spcPct val="120000"/>
              </a:lnSpc>
              <a:spcAft>
                <a:spcPts val="0"/>
              </a:spcAft>
              <a:buClr>
                <a:schemeClr val="accent3"/>
              </a:buClr>
              <a:buFont typeface="Wingdings 2" pitchFamily="18" charset="2"/>
              <a:buNone/>
              <a:defRPr/>
            </a:pPr>
            <a:r>
              <a:rPr lang="pl-PL" sz="1400" dirty="0">
                <a:latin typeface="+mj-lt"/>
              </a:rPr>
              <a:t>Kl. 2PA</a:t>
            </a:r>
          </a:p>
          <a:p>
            <a:pPr marL="274320" indent="-274320" algn="r" eaLnBrk="1" fontAlgn="auto" hangingPunct="1">
              <a:lnSpc>
                <a:spcPct val="120000"/>
              </a:lnSpc>
              <a:spcAft>
                <a:spcPts val="0"/>
              </a:spcAft>
              <a:buClr>
                <a:schemeClr val="accent3"/>
              </a:buClr>
              <a:buFont typeface="Wingdings 2" pitchFamily="18" charset="2"/>
              <a:buNone/>
              <a:defRPr/>
            </a:pPr>
            <a:r>
              <a:rPr lang="pl-PL" sz="1400" dirty="0">
                <a:latin typeface="+mj-lt"/>
              </a:rPr>
              <a:t>SP Towarzystwa Salezjańskiego w Szczecinie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sz="half" idx="1"/>
          </p:nvPr>
        </p:nvSpPr>
        <p:spPr>
          <a:xfrm>
            <a:off x="251520" y="692696"/>
            <a:ext cx="4391918" cy="5760492"/>
          </a:xfrm>
        </p:spPr>
        <p:txBody>
          <a:bodyPr>
            <a:normAutofit/>
          </a:bodyPr>
          <a:lstStyle/>
          <a:p>
            <a:pPr marL="0" indent="0" algn="ctr" eaLnBrk="1" fontAlgn="auto" hangingPunct="1">
              <a:spcAft>
                <a:spcPts val="600"/>
              </a:spcAft>
              <a:buClr>
                <a:schemeClr val="accent3"/>
              </a:buClr>
              <a:buFont typeface="Wingdings 2"/>
              <a:buNone/>
              <a:defRPr/>
            </a:pPr>
            <a:r>
              <a:rPr lang="pl-PL" sz="1400" b="1" dirty="0" smtClean="0">
                <a:latin typeface="+mj-lt"/>
              </a:rPr>
              <a:t>Pożar w lesie</a:t>
            </a:r>
          </a:p>
          <a:p>
            <a:pPr marL="0" indent="357188" algn="just" eaLnBrk="1" fontAlgn="auto" hangingPunct="1">
              <a:spcAft>
                <a:spcPts val="0"/>
              </a:spcAft>
              <a:buClr>
                <a:schemeClr val="accent3"/>
              </a:buClr>
              <a:buFont typeface="Wingdings 2"/>
              <a:buNone/>
              <a:defRPr/>
            </a:pPr>
            <a:r>
              <a:rPr lang="pl-PL" sz="1400" dirty="0" smtClean="0">
                <a:latin typeface="+mj-lt"/>
              </a:rPr>
              <a:t>W pewien słoneczny dzień pani nauczycielka powiedziała, że pójdziemy na wycieczkę do lasu. Dzieci bardzo się ucieszyły. Zaraz pobiegły do szatni i zaczęły się ubierać. </a:t>
            </a:r>
          </a:p>
          <a:p>
            <a:pPr marL="0" indent="357188" algn="just" eaLnBrk="1" fontAlgn="auto" hangingPunct="1">
              <a:spcAft>
                <a:spcPts val="0"/>
              </a:spcAft>
              <a:buClr>
                <a:schemeClr val="accent3"/>
              </a:buClr>
              <a:buFont typeface="Wingdings 2"/>
              <a:buNone/>
              <a:defRPr/>
            </a:pPr>
            <a:r>
              <a:rPr lang="pl-PL" sz="1400" dirty="0" smtClean="0">
                <a:latin typeface="+mj-lt"/>
              </a:rPr>
              <a:t>Potem ustawiły się w pary i poszły w kierunku lasu. Po drodze spotkały Grosika, który był w bardzo dobrym humorze. Powiedział, że pójdzie z nimi. Nagle dzieci zobaczyły pożar w lesie. Bardzo się wystraszyły </a:t>
            </a:r>
            <a:br>
              <a:rPr lang="pl-PL" sz="1400" dirty="0" smtClean="0">
                <a:latin typeface="+mj-lt"/>
              </a:rPr>
            </a:br>
            <a:r>
              <a:rPr lang="pl-PL" sz="1400" dirty="0" smtClean="0">
                <a:latin typeface="+mj-lt"/>
              </a:rPr>
              <a:t>i pomyślały, co zrobić. Po chwili zadzwoniły po straż pożarną. Strażacy przyjechali i szybko ugasili ogień. Okazało się, że ogień powstał z pozostawionej w lesie butelki. Potem dzieci chwilę się pobawiły i pani powiedziała, że wracają do szkoły. Gdy dojechały przebrały się i poszły do klasy. </a:t>
            </a:r>
          </a:p>
          <a:p>
            <a:pPr marL="0" indent="357188" algn="just" eaLnBrk="1" fontAlgn="auto" hangingPunct="1">
              <a:spcAft>
                <a:spcPts val="0"/>
              </a:spcAft>
              <a:buClr>
                <a:schemeClr val="accent3"/>
              </a:buClr>
              <a:buFont typeface="Wingdings 2"/>
              <a:buNone/>
              <a:defRPr/>
            </a:pPr>
            <a:r>
              <a:rPr lang="pl-PL" sz="1400" dirty="0" smtClean="0">
                <a:latin typeface="+mj-lt"/>
              </a:rPr>
              <a:t>I tak kończy się opowieść. Dzieci nauczyły się, że nie można wyrzucać śmieci w lesie.</a:t>
            </a:r>
          </a:p>
          <a:p>
            <a:pPr marL="0" indent="0" algn="r" eaLnBrk="1" fontAlgn="auto" hangingPunct="1">
              <a:spcAft>
                <a:spcPts val="0"/>
              </a:spcAft>
              <a:buClr>
                <a:schemeClr val="accent3"/>
              </a:buClr>
              <a:buFont typeface="Wingdings 2"/>
              <a:buNone/>
              <a:defRPr/>
            </a:pPr>
            <a:r>
              <a:rPr lang="pl-PL" sz="1400" dirty="0" smtClean="0">
                <a:latin typeface="+mj-lt"/>
              </a:rPr>
              <a:t>Paula Boruszak</a:t>
            </a:r>
          </a:p>
          <a:p>
            <a:pPr marL="0" indent="0" algn="r" eaLnBrk="1" fontAlgn="auto" hangingPunct="1">
              <a:spcAft>
                <a:spcPts val="0"/>
              </a:spcAft>
              <a:buClr>
                <a:schemeClr val="accent3"/>
              </a:buClr>
              <a:buFont typeface="Wingdings 2"/>
              <a:buNone/>
              <a:defRPr/>
            </a:pPr>
            <a:r>
              <a:rPr lang="pl-PL" sz="1400" dirty="0" smtClean="0">
                <a:latin typeface="+mj-lt"/>
              </a:rPr>
              <a:t>Kl. 2PA</a:t>
            </a:r>
          </a:p>
          <a:p>
            <a:pPr marL="0" indent="0" algn="r" eaLnBrk="1" fontAlgn="auto" hangingPunct="1">
              <a:spcAft>
                <a:spcPts val="0"/>
              </a:spcAft>
              <a:buClr>
                <a:schemeClr val="accent3"/>
              </a:buClr>
              <a:buFont typeface="Wingdings 2"/>
              <a:buNone/>
              <a:defRPr/>
            </a:pPr>
            <a:r>
              <a:rPr lang="pl-PL" sz="1400" dirty="0" smtClean="0">
                <a:latin typeface="+mj-lt"/>
              </a:rPr>
              <a:t>SP Towarzystwa Salezjańskiego w Szczecinie</a:t>
            </a:r>
          </a:p>
          <a:p>
            <a:pPr marL="274320" indent="-274320" eaLnBrk="1" fontAlgn="auto" hangingPunct="1">
              <a:spcAft>
                <a:spcPts val="0"/>
              </a:spcAft>
              <a:buClr>
                <a:schemeClr val="accent3"/>
              </a:buClr>
              <a:buFont typeface="Wingdings 2"/>
              <a:buChar char=""/>
              <a:defRPr/>
            </a:pPr>
            <a:endParaRPr lang="pl-PL" sz="1200" dirty="0" smtClean="0"/>
          </a:p>
          <a:p>
            <a:pPr marL="274320" indent="-274320" eaLnBrk="1" fontAlgn="auto" hangingPunct="1">
              <a:spcAft>
                <a:spcPts val="0"/>
              </a:spcAft>
              <a:buClr>
                <a:schemeClr val="accent3"/>
              </a:buClr>
              <a:buFont typeface="Wingdings 2"/>
              <a:buChar char=""/>
              <a:defRPr/>
            </a:pPr>
            <a:endParaRPr lang="pl-PL" sz="1200" dirty="0"/>
          </a:p>
        </p:txBody>
      </p:sp>
      <p:sp>
        <p:nvSpPr>
          <p:cNvPr id="13" name="Symbol zastępczy zawartości 12"/>
          <p:cNvSpPr>
            <a:spLocks noGrp="1"/>
          </p:cNvSpPr>
          <p:nvPr>
            <p:ph sz="half" idx="2"/>
          </p:nvPr>
        </p:nvSpPr>
        <p:spPr>
          <a:xfrm>
            <a:off x="4777680" y="764704"/>
            <a:ext cx="4114800" cy="5446713"/>
          </a:xfrm>
        </p:spPr>
        <p:txBody>
          <a:bodyPr>
            <a:noAutofit/>
          </a:bodyPr>
          <a:lstStyle/>
          <a:p>
            <a:pPr marL="274320" indent="-274320" algn="ctr" eaLnBrk="1" fontAlgn="auto" hangingPunct="1">
              <a:spcAft>
                <a:spcPts val="600"/>
              </a:spcAft>
              <a:buClr>
                <a:schemeClr val="accent3"/>
              </a:buClr>
              <a:buFont typeface="Wingdings 2"/>
              <a:buNone/>
              <a:defRPr/>
            </a:pPr>
            <a:r>
              <a:rPr lang="pl-PL" sz="1300" b="1" dirty="0" smtClean="0">
                <a:latin typeface="+mj-lt"/>
              </a:rPr>
              <a:t>Pożar w lesie</a:t>
            </a:r>
          </a:p>
          <a:p>
            <a:pPr marL="0" indent="357188" algn="just" eaLnBrk="1" fontAlgn="auto" hangingPunct="1">
              <a:spcAft>
                <a:spcPts val="0"/>
              </a:spcAft>
              <a:buClr>
                <a:schemeClr val="accent3"/>
              </a:buClr>
              <a:buFont typeface="Wingdings 2"/>
              <a:buNone/>
              <a:defRPr/>
            </a:pPr>
            <a:r>
              <a:rPr lang="pl-PL" sz="1300" dirty="0" smtClean="0">
                <a:latin typeface="+mj-lt"/>
              </a:rPr>
              <a:t>W </a:t>
            </a:r>
            <a:r>
              <a:rPr lang="pl-PL" sz="1300" dirty="0">
                <a:latin typeface="+mj-lt"/>
              </a:rPr>
              <a:t>poniedziałek był słoneczny dzień. Pani Zosia powiedziała uczniom, że całą klasą pójdziemy dzisiaj </a:t>
            </a:r>
            <a:r>
              <a:rPr lang="pl-PL" sz="1300" dirty="0" smtClean="0">
                <a:latin typeface="+mj-lt"/>
              </a:rPr>
              <a:t/>
            </a:r>
            <a:br>
              <a:rPr lang="pl-PL" sz="1300" dirty="0" smtClean="0">
                <a:latin typeface="+mj-lt"/>
              </a:rPr>
            </a:br>
            <a:r>
              <a:rPr lang="pl-PL" sz="1300" dirty="0" smtClean="0">
                <a:latin typeface="+mj-lt"/>
              </a:rPr>
              <a:t>na </a:t>
            </a:r>
            <a:r>
              <a:rPr lang="pl-PL" sz="1300" dirty="0">
                <a:latin typeface="+mj-lt"/>
              </a:rPr>
              <a:t>wycieczkę do lasu.</a:t>
            </a:r>
          </a:p>
          <a:p>
            <a:pPr marL="0" indent="357188" algn="just" eaLnBrk="1" fontAlgn="auto" hangingPunct="1">
              <a:spcAft>
                <a:spcPts val="0"/>
              </a:spcAft>
              <a:buClr>
                <a:schemeClr val="accent3"/>
              </a:buClr>
              <a:buFont typeface="Wingdings 2"/>
              <a:buNone/>
              <a:defRPr/>
            </a:pPr>
            <a:r>
              <a:rPr lang="pl-PL" sz="1300" dirty="0" smtClean="0">
                <a:latin typeface="+mj-lt"/>
              </a:rPr>
              <a:t>Dzieci </a:t>
            </a:r>
            <a:r>
              <a:rPr lang="pl-PL" sz="1300" dirty="0">
                <a:latin typeface="+mj-lt"/>
              </a:rPr>
              <a:t>bardzo się ucieszyły. Pobiegły do szatni i się ubrały. Potem ustawiły się w pary i poszły w kierunku lasu. Po drodze spotkały Grosika. Grosik był w bardzo dobrym humorze. Powiedział, że pójdzie z nimi. Gdy uczniowie spacerowali po lesie, Janek znalazł pudełko zapałek. Zapałki pokazał Krzysiowi. Chłopcy oddalili się od grupy. Rozpalili ognisko. Ognisko robiło się coraz większe. Jasiek </a:t>
            </a:r>
            <a:br>
              <a:rPr lang="pl-PL" sz="1300" dirty="0">
                <a:latin typeface="+mj-lt"/>
              </a:rPr>
            </a:br>
            <a:r>
              <a:rPr lang="pl-PL" sz="1300" dirty="0" smtClean="0">
                <a:latin typeface="+mj-lt"/>
              </a:rPr>
              <a:t>i </a:t>
            </a:r>
            <a:r>
              <a:rPr lang="pl-PL" sz="1300" dirty="0">
                <a:latin typeface="+mj-lt"/>
              </a:rPr>
              <a:t>Krzysiek zaczęli wzywać pomocy. Pani usłyszała krzyki </a:t>
            </a:r>
            <a:r>
              <a:rPr lang="pl-PL" sz="1300" dirty="0" smtClean="0">
                <a:latin typeface="+mj-lt"/>
              </a:rPr>
              <a:t/>
            </a:r>
            <a:br>
              <a:rPr lang="pl-PL" sz="1300" dirty="0" smtClean="0">
                <a:latin typeface="+mj-lt"/>
              </a:rPr>
            </a:br>
            <a:r>
              <a:rPr lang="pl-PL" sz="1300" dirty="0" smtClean="0">
                <a:latin typeface="+mj-lt"/>
              </a:rPr>
              <a:t>i </a:t>
            </a:r>
            <a:r>
              <a:rPr lang="pl-PL" sz="1300" dirty="0">
                <a:latin typeface="+mj-lt"/>
              </a:rPr>
              <a:t>zobaczyła, że nie ma dwóch chłopców. Wszyscy zaczęli ich szukać. Spotkali leśniczego, który powiedział, że widzi pożar. Pani, dzieci, Grosik i leśniczy znaleźli Janka i Krzysia. Obok nich paliły się krzaki. Leśniczy wezwał przez telefon straż pożarną. Straż szybko przyjechała i  zgasiła pożar. Chłopcy mocno płakali.</a:t>
            </a:r>
          </a:p>
          <a:p>
            <a:pPr marL="0" indent="357188" algn="just" eaLnBrk="1" fontAlgn="auto" hangingPunct="1">
              <a:spcAft>
                <a:spcPts val="0"/>
              </a:spcAft>
              <a:buClr>
                <a:schemeClr val="accent3"/>
              </a:buClr>
              <a:buFont typeface="Wingdings 2"/>
              <a:buNone/>
              <a:defRPr/>
            </a:pPr>
            <a:r>
              <a:rPr lang="pl-PL" sz="1300" dirty="0" smtClean="0">
                <a:latin typeface="+mj-lt"/>
              </a:rPr>
              <a:t>Po </a:t>
            </a:r>
            <a:r>
              <a:rPr lang="pl-PL" sz="1300" dirty="0">
                <a:latin typeface="+mj-lt"/>
              </a:rPr>
              <a:t>powrocie do szkoły, Jasiu i Krzysztof dostali uwagę. Rodzice przeprowadzili z nimi bardzo poważną rozmowę. Chłopcy obiecali, że już nigdy nie będą się bawić zapałkami. Grosik pomyślał: - Dobrze, że szybko ugaszono pożar w lesie.</a:t>
            </a:r>
          </a:p>
          <a:p>
            <a:pPr marL="274320" indent="-274320" algn="r" eaLnBrk="1" fontAlgn="auto" hangingPunct="1">
              <a:spcAft>
                <a:spcPts val="0"/>
              </a:spcAft>
              <a:buClr>
                <a:schemeClr val="accent3"/>
              </a:buClr>
              <a:buFont typeface="Wingdings 2"/>
              <a:buNone/>
              <a:defRPr/>
            </a:pPr>
            <a:r>
              <a:rPr lang="pl-PL" sz="1300" dirty="0" smtClean="0">
                <a:latin typeface="+mj-lt"/>
              </a:rPr>
              <a:t> Weronika Budzyńska</a:t>
            </a:r>
          </a:p>
          <a:p>
            <a:pPr marL="274320" indent="-274320" algn="r" eaLnBrk="1" fontAlgn="auto" hangingPunct="1">
              <a:spcAft>
                <a:spcPts val="0"/>
              </a:spcAft>
              <a:buClr>
                <a:schemeClr val="accent3"/>
              </a:buClr>
              <a:buFont typeface="Wingdings 2"/>
              <a:buNone/>
              <a:defRPr/>
            </a:pPr>
            <a:r>
              <a:rPr lang="pl-PL" sz="1300" dirty="0" smtClean="0">
                <a:latin typeface="+mj-lt"/>
              </a:rPr>
              <a:t>Kl. 2PA</a:t>
            </a:r>
          </a:p>
          <a:p>
            <a:pPr marL="274320" indent="-274320" algn="r" eaLnBrk="1" fontAlgn="auto" hangingPunct="1">
              <a:spcAft>
                <a:spcPts val="0"/>
              </a:spcAft>
              <a:buClr>
                <a:schemeClr val="accent3"/>
              </a:buClr>
              <a:buFont typeface="Wingdings 2"/>
              <a:buNone/>
              <a:defRPr/>
            </a:pPr>
            <a:r>
              <a:rPr lang="pl-PL" sz="1300" dirty="0" smtClean="0">
                <a:latin typeface="+mj-lt"/>
              </a:rPr>
              <a:t>SP Towarzystwa Salezjańskiego w Szczecini</a:t>
            </a:r>
            <a:r>
              <a:rPr lang="pl-PL" sz="1200" dirty="0" smtClean="0"/>
              <a:t>e</a:t>
            </a:r>
            <a:endParaRPr lang="pl-PL"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908050"/>
            <a:ext cx="4038600" cy="5446713"/>
          </a:xfrm>
        </p:spPr>
        <p:txBody>
          <a:bodyPr>
            <a:noAutofit/>
          </a:bodyPr>
          <a:lstStyle/>
          <a:p>
            <a:pPr marL="274320" indent="-274320" algn="ctr" eaLnBrk="1" fontAlgn="auto" hangingPunct="1">
              <a:spcAft>
                <a:spcPts val="0"/>
              </a:spcAft>
              <a:buClr>
                <a:schemeClr val="accent3"/>
              </a:buClr>
              <a:buFont typeface="Wingdings 2" pitchFamily="18" charset="2"/>
              <a:buNone/>
              <a:defRPr/>
            </a:pPr>
            <a:r>
              <a:rPr lang="pl-PL" sz="1400" b="1" dirty="0" smtClean="0">
                <a:latin typeface="+mj-lt"/>
              </a:rPr>
              <a:t>Przygoda w parku</a:t>
            </a:r>
            <a:endParaRPr lang="pl-PL" sz="1400" dirty="0" smtClean="0">
              <a:latin typeface="+mj-lt"/>
            </a:endParaRPr>
          </a:p>
          <a:p>
            <a:pPr marL="274320" indent="-274320" eaLnBrk="1" fontAlgn="auto" hangingPunct="1">
              <a:spcAft>
                <a:spcPts val="0"/>
              </a:spcAft>
              <a:buClr>
                <a:schemeClr val="accent3"/>
              </a:buClr>
              <a:buFont typeface="Wingdings 2" pitchFamily="18" charset="2"/>
              <a:buNone/>
              <a:defRPr/>
            </a:pPr>
            <a:r>
              <a:rPr lang="pl-PL" sz="1400" dirty="0" smtClean="0">
                <a:latin typeface="+mj-lt"/>
              </a:rPr>
              <a:t> </a:t>
            </a:r>
          </a:p>
          <a:p>
            <a:pPr marL="0" indent="357188" algn="just" eaLnBrk="1" fontAlgn="auto" hangingPunct="1">
              <a:lnSpc>
                <a:spcPct val="120000"/>
              </a:lnSpc>
              <a:spcAft>
                <a:spcPts val="0"/>
              </a:spcAft>
              <a:buClr>
                <a:schemeClr val="accent3"/>
              </a:buClr>
              <a:buFont typeface="Wingdings 2" pitchFamily="18" charset="2"/>
              <a:buNone/>
              <a:defRPr/>
            </a:pPr>
            <a:r>
              <a:rPr lang="pl-PL" sz="1400" dirty="0" smtClean="0">
                <a:latin typeface="+mj-lt"/>
              </a:rPr>
              <a:t>Weronika, Julia, Hania i Karolina to przyjaciółki. Chodzą do jednej klasy i lubią spędzać wolny czas </a:t>
            </a:r>
            <a:r>
              <a:rPr lang="pl-PL" sz="1400" dirty="0">
                <a:latin typeface="+mj-lt"/>
              </a:rPr>
              <a:t/>
            </a:r>
            <a:br>
              <a:rPr lang="pl-PL" sz="1400" dirty="0">
                <a:latin typeface="+mj-lt"/>
              </a:rPr>
            </a:br>
            <a:r>
              <a:rPr lang="pl-PL" sz="1400" dirty="0" smtClean="0">
                <a:latin typeface="+mj-lt"/>
              </a:rPr>
              <a:t>w parku Kasprowicza. Pewnego razu spotkała je taka przygoda.   </a:t>
            </a:r>
          </a:p>
          <a:p>
            <a:pPr marL="0" indent="357188" algn="just" eaLnBrk="1" fontAlgn="auto" hangingPunct="1">
              <a:lnSpc>
                <a:spcPct val="120000"/>
              </a:lnSpc>
              <a:spcAft>
                <a:spcPts val="0"/>
              </a:spcAft>
              <a:buClr>
                <a:schemeClr val="accent3"/>
              </a:buClr>
              <a:buFont typeface="Wingdings 2" pitchFamily="18" charset="2"/>
              <a:buNone/>
              <a:defRPr/>
            </a:pPr>
            <a:r>
              <a:rPr lang="pl-PL" sz="1400" dirty="0" smtClean="0">
                <a:latin typeface="+mj-lt"/>
              </a:rPr>
              <a:t>Dziewczyny szły sobie przy fontannach, aż tu nagle… Chlup! - i już były mokre. Po wysuszeniu pobiegły na gokarty. Po drodze spotkały chłopaka, który wyrzucił pustą butelkę w krzaki. Poszły do Grosika po pomoc. Grosik powiedział: - Śpieszmy się, świeci słońce i butelka może wybuchnąć!</a:t>
            </a:r>
          </a:p>
          <a:p>
            <a:pPr marL="0" indent="357188" algn="just" eaLnBrk="1" fontAlgn="auto" hangingPunct="1">
              <a:lnSpc>
                <a:spcPct val="120000"/>
              </a:lnSpc>
              <a:spcAft>
                <a:spcPts val="0"/>
              </a:spcAft>
              <a:buClr>
                <a:schemeClr val="accent3"/>
              </a:buClr>
              <a:buFont typeface="Wingdings 2" pitchFamily="18" charset="2"/>
              <a:buNone/>
              <a:defRPr/>
            </a:pPr>
            <a:r>
              <a:rPr lang="pl-PL" sz="1400" dirty="0" smtClean="0">
                <a:latin typeface="+mj-lt"/>
              </a:rPr>
              <a:t>Niestety pożar już się pojawił. Grosik zadzwonił po straż pożarną. Zanim dziewczyny się obejrzały, usłyszały pisk syreny. Strażak ugasił pożar. Potem wszyscy skorzystali z atrakcji na gokartach.</a:t>
            </a:r>
          </a:p>
          <a:p>
            <a:pPr marL="0" indent="357188" algn="just" eaLnBrk="1" fontAlgn="auto" hangingPunct="1">
              <a:lnSpc>
                <a:spcPct val="120000"/>
              </a:lnSpc>
              <a:spcAft>
                <a:spcPts val="0"/>
              </a:spcAft>
              <a:buClr>
                <a:schemeClr val="accent3"/>
              </a:buClr>
              <a:buFont typeface="Wingdings 2" pitchFamily="18" charset="2"/>
              <a:buNone/>
              <a:defRPr/>
            </a:pPr>
            <a:r>
              <a:rPr lang="pl-PL" sz="1400" dirty="0" smtClean="0">
                <a:latin typeface="+mj-lt"/>
              </a:rPr>
              <a:t>Myślę, że chciałabym przeżyć taką przygodę, </a:t>
            </a:r>
            <a:br>
              <a:rPr lang="pl-PL" sz="1400" dirty="0" smtClean="0">
                <a:latin typeface="+mj-lt"/>
              </a:rPr>
            </a:br>
            <a:r>
              <a:rPr lang="pl-PL" sz="1400" dirty="0" smtClean="0">
                <a:latin typeface="+mj-lt"/>
              </a:rPr>
              <a:t>a już na pewno byłaby to moja ulubiona przygoda.</a:t>
            </a:r>
          </a:p>
          <a:p>
            <a:pPr marL="274320" indent="-274320" eaLnBrk="1" fontAlgn="auto" hangingPunct="1">
              <a:spcAft>
                <a:spcPts val="0"/>
              </a:spcAft>
              <a:buClr>
                <a:schemeClr val="accent3"/>
              </a:buClr>
              <a:buFont typeface="Wingdings 2" pitchFamily="18" charset="2"/>
              <a:buNone/>
              <a:defRPr/>
            </a:pPr>
            <a:r>
              <a:rPr lang="pl-PL" sz="1400" dirty="0" smtClean="0">
                <a:latin typeface="+mj-lt"/>
              </a:rPr>
              <a:t> </a:t>
            </a:r>
          </a:p>
          <a:p>
            <a:pPr marL="274320" indent="-274320" algn="r" eaLnBrk="1" fontAlgn="auto" hangingPunct="1">
              <a:spcAft>
                <a:spcPts val="0"/>
              </a:spcAft>
              <a:buClr>
                <a:schemeClr val="accent3"/>
              </a:buClr>
              <a:buFont typeface="Wingdings 2" pitchFamily="18" charset="2"/>
              <a:buNone/>
              <a:defRPr/>
            </a:pPr>
            <a:r>
              <a:rPr lang="pl-PL" sz="1400" dirty="0" smtClean="0">
                <a:latin typeface="+mj-lt"/>
              </a:rPr>
              <a:t>Julia </a:t>
            </a:r>
            <a:r>
              <a:rPr lang="pl-PL" sz="1400" dirty="0" err="1" smtClean="0">
                <a:latin typeface="+mj-lt"/>
              </a:rPr>
              <a:t>Hundert</a:t>
            </a:r>
            <a:endParaRPr lang="pl-PL" sz="1400" dirty="0" smtClean="0">
              <a:latin typeface="+mj-lt"/>
            </a:endParaRPr>
          </a:p>
          <a:p>
            <a:pPr marL="274320" indent="-274320" algn="r" eaLnBrk="1" fontAlgn="auto" hangingPunct="1">
              <a:spcAft>
                <a:spcPts val="0"/>
              </a:spcAft>
              <a:buClr>
                <a:schemeClr val="accent3"/>
              </a:buClr>
              <a:buFont typeface="Wingdings 2" pitchFamily="18" charset="2"/>
              <a:buNone/>
              <a:defRPr/>
            </a:pPr>
            <a:r>
              <a:rPr lang="pl-PL" sz="1400" dirty="0" smtClean="0">
                <a:latin typeface="+mj-lt"/>
              </a:rPr>
              <a:t>Kl. 2PA</a:t>
            </a:r>
          </a:p>
          <a:p>
            <a:pPr marL="274320" indent="-274320" algn="r" eaLnBrk="1" fontAlgn="auto" hangingPunct="1">
              <a:spcAft>
                <a:spcPts val="0"/>
              </a:spcAft>
              <a:buClr>
                <a:schemeClr val="accent3"/>
              </a:buClr>
              <a:buFont typeface="Wingdings 2" pitchFamily="18" charset="2"/>
              <a:buNone/>
              <a:defRPr/>
            </a:pPr>
            <a:r>
              <a:rPr lang="pl-PL" sz="1400" dirty="0" smtClean="0">
                <a:latin typeface="+mj-lt"/>
              </a:rPr>
              <a:t>SP Towarzystwa Salezjańskiego w Szczecinie</a:t>
            </a:r>
          </a:p>
        </p:txBody>
      </p:sp>
      <p:sp>
        <p:nvSpPr>
          <p:cNvPr id="4" name="Symbol zastępczy zawartości 3"/>
          <p:cNvSpPr>
            <a:spLocks noGrp="1"/>
          </p:cNvSpPr>
          <p:nvPr>
            <p:ph sz="half" idx="2"/>
          </p:nvPr>
        </p:nvSpPr>
        <p:spPr>
          <a:xfrm>
            <a:off x="4648200" y="908050"/>
            <a:ext cx="4038600" cy="5446713"/>
          </a:xfrm>
        </p:spPr>
        <p:txBody>
          <a:bodyPr>
            <a:normAutofit/>
          </a:bodyPr>
          <a:lstStyle/>
          <a:p>
            <a:pPr marL="274320" indent="-274320" algn="ctr" eaLnBrk="1" fontAlgn="auto" hangingPunct="1">
              <a:spcAft>
                <a:spcPts val="600"/>
              </a:spcAft>
              <a:buClr>
                <a:schemeClr val="accent3"/>
              </a:buClr>
              <a:buFont typeface="Wingdings 2" pitchFamily="18" charset="2"/>
              <a:buNone/>
              <a:defRPr/>
            </a:pPr>
            <a:r>
              <a:rPr lang="pl-PL" sz="1400" b="1" dirty="0" smtClean="0">
                <a:latin typeface="+mj-lt"/>
              </a:rPr>
              <a:t>Marzenia się spełniają</a:t>
            </a:r>
          </a:p>
          <a:p>
            <a:pPr marL="0" indent="357188" algn="just" eaLnBrk="1" fontAlgn="auto" hangingPunct="1">
              <a:lnSpc>
                <a:spcPct val="120000"/>
              </a:lnSpc>
              <a:spcAft>
                <a:spcPts val="0"/>
              </a:spcAft>
              <a:buClr>
                <a:schemeClr val="accent3"/>
              </a:buClr>
              <a:buFont typeface="Wingdings 2" pitchFamily="18" charset="2"/>
              <a:buNone/>
              <a:defRPr/>
            </a:pPr>
            <a:r>
              <a:rPr lang="pl-PL" sz="1400" dirty="0" smtClean="0">
                <a:latin typeface="+mj-lt"/>
              </a:rPr>
              <a:t>Ania i jej młodszy brat Bartek chcą zostać aktorami. Marzą o grze w filmach akcji.</a:t>
            </a:r>
          </a:p>
          <a:p>
            <a:pPr marL="0" indent="357188" algn="just" eaLnBrk="1" fontAlgn="auto" hangingPunct="1">
              <a:lnSpc>
                <a:spcPct val="120000"/>
              </a:lnSpc>
              <a:spcAft>
                <a:spcPts val="0"/>
              </a:spcAft>
              <a:buClr>
                <a:schemeClr val="accent3"/>
              </a:buClr>
              <a:buFont typeface="Wingdings 2" pitchFamily="18" charset="2"/>
              <a:buNone/>
              <a:defRPr/>
            </a:pPr>
            <a:r>
              <a:rPr lang="pl-PL" sz="1400" dirty="0" smtClean="0">
                <a:latin typeface="+mj-lt"/>
              </a:rPr>
              <a:t>Pewnego razu otrzymali ulotkę z informacją </a:t>
            </a:r>
            <a:r>
              <a:rPr lang="pl-PL" sz="1400" dirty="0">
                <a:latin typeface="+mj-lt"/>
              </a:rPr>
              <a:t/>
            </a:r>
            <a:br>
              <a:rPr lang="pl-PL" sz="1400" dirty="0">
                <a:latin typeface="+mj-lt"/>
              </a:rPr>
            </a:br>
            <a:r>
              <a:rPr lang="pl-PL" sz="1400" dirty="0" smtClean="0">
                <a:latin typeface="+mj-lt"/>
              </a:rPr>
              <a:t>o castingu do filmu pt: „Grosik”. Nie zastanawiając się rodzeństwo zgłosiło się na przesłuchanie. </a:t>
            </a:r>
          </a:p>
          <a:p>
            <a:pPr marL="0" indent="0" algn="just" eaLnBrk="1" fontAlgn="auto" hangingPunct="1">
              <a:lnSpc>
                <a:spcPct val="120000"/>
              </a:lnSpc>
              <a:spcAft>
                <a:spcPts val="0"/>
              </a:spcAft>
              <a:buClr>
                <a:schemeClr val="accent3"/>
              </a:buClr>
              <a:buFont typeface="Wingdings 2" pitchFamily="18" charset="2"/>
              <a:buNone/>
              <a:defRPr/>
            </a:pPr>
            <a:r>
              <a:rPr lang="pl-PL" sz="1400" dirty="0" smtClean="0">
                <a:latin typeface="+mj-lt"/>
              </a:rPr>
              <a:t>Spośród wielu chętnych reżyser miał wybrać tylko kilka osób. Ania i Bartek czekali na swoją kolej. Poradzili sobie doskonale. Wyniki castingu miały być </a:t>
            </a:r>
          </a:p>
          <a:p>
            <a:pPr marL="0" indent="0" algn="just" eaLnBrk="1" fontAlgn="auto" hangingPunct="1">
              <a:lnSpc>
                <a:spcPct val="120000"/>
              </a:lnSpc>
              <a:spcAft>
                <a:spcPts val="0"/>
              </a:spcAft>
              <a:buClr>
                <a:schemeClr val="accent3"/>
              </a:buClr>
              <a:buFont typeface="Wingdings 2" pitchFamily="18" charset="2"/>
              <a:buNone/>
              <a:defRPr/>
            </a:pPr>
            <a:r>
              <a:rPr lang="pl-PL" sz="1400" dirty="0" smtClean="0">
                <a:latin typeface="+mj-lt"/>
              </a:rPr>
              <a:t>dopiero następnego dnia. Wcześnie rano dzieci pojechały sprawdzić, czy  dostały rolę w filmie.</a:t>
            </a:r>
          </a:p>
          <a:p>
            <a:pPr marL="0" indent="0" algn="just" eaLnBrk="1" fontAlgn="auto" hangingPunct="1">
              <a:lnSpc>
                <a:spcPct val="120000"/>
              </a:lnSpc>
              <a:spcAft>
                <a:spcPts val="0"/>
              </a:spcAft>
              <a:buClr>
                <a:schemeClr val="accent3"/>
              </a:buClr>
              <a:buFont typeface="Wingdings 2" pitchFamily="18" charset="2"/>
              <a:buNone/>
              <a:defRPr/>
            </a:pPr>
            <a:r>
              <a:rPr lang="pl-PL" sz="1400" dirty="0" smtClean="0">
                <a:latin typeface="+mj-lt"/>
              </a:rPr>
              <a:t> – Hura! Udało się! –krzyczeli chórem, kiedy zobaczyli na liście swoje nazwiska.</a:t>
            </a:r>
          </a:p>
          <a:p>
            <a:pPr marL="0" indent="357188" algn="just" eaLnBrk="1" fontAlgn="auto" hangingPunct="1">
              <a:lnSpc>
                <a:spcPct val="120000"/>
              </a:lnSpc>
              <a:spcAft>
                <a:spcPts val="0"/>
              </a:spcAft>
              <a:buClr>
                <a:schemeClr val="accent3"/>
              </a:buClr>
              <a:buFont typeface="Wingdings 2" pitchFamily="18" charset="2"/>
              <a:buNone/>
              <a:defRPr/>
            </a:pPr>
            <a:r>
              <a:rPr lang="pl-PL" sz="1400" dirty="0" smtClean="0">
                <a:latin typeface="+mj-lt"/>
              </a:rPr>
              <a:t>Nikt nie przypuszczał, że marzenie Ani i Bartka tak szybko się spełni.</a:t>
            </a:r>
          </a:p>
          <a:p>
            <a:pPr marL="274320" indent="-274320" algn="r" eaLnBrk="1" fontAlgn="auto" hangingPunct="1">
              <a:lnSpc>
                <a:spcPct val="120000"/>
              </a:lnSpc>
              <a:spcAft>
                <a:spcPts val="0"/>
              </a:spcAft>
              <a:buClr>
                <a:schemeClr val="accent3"/>
              </a:buClr>
              <a:buFont typeface="Wingdings 2" pitchFamily="18" charset="2"/>
              <a:buNone/>
              <a:defRPr/>
            </a:pPr>
            <a:r>
              <a:rPr lang="pl-PL" sz="1400" dirty="0" smtClean="0">
                <a:latin typeface="+mj-lt"/>
              </a:rPr>
              <a:t>Michał Jabłoński</a:t>
            </a:r>
          </a:p>
          <a:p>
            <a:pPr marL="274320" indent="-274320" algn="r" eaLnBrk="1" fontAlgn="auto" hangingPunct="1">
              <a:lnSpc>
                <a:spcPct val="120000"/>
              </a:lnSpc>
              <a:spcAft>
                <a:spcPts val="0"/>
              </a:spcAft>
              <a:buClr>
                <a:schemeClr val="accent3"/>
              </a:buClr>
              <a:buFont typeface="Wingdings 2" pitchFamily="18" charset="2"/>
              <a:buNone/>
              <a:defRPr/>
            </a:pPr>
            <a:r>
              <a:rPr lang="pl-PL" sz="1400" dirty="0" smtClean="0">
                <a:latin typeface="+mj-lt"/>
              </a:rPr>
              <a:t>Kl. 2PA</a:t>
            </a:r>
          </a:p>
          <a:p>
            <a:pPr marL="274320" indent="-274320" algn="r" eaLnBrk="1" fontAlgn="auto" hangingPunct="1">
              <a:lnSpc>
                <a:spcPct val="120000"/>
              </a:lnSpc>
              <a:spcAft>
                <a:spcPts val="0"/>
              </a:spcAft>
              <a:buClr>
                <a:schemeClr val="accent3"/>
              </a:buClr>
              <a:buFont typeface="Wingdings 2" pitchFamily="18" charset="2"/>
              <a:buNone/>
              <a:defRPr/>
            </a:pPr>
            <a:r>
              <a:rPr lang="pl-PL" sz="1400" dirty="0" smtClean="0">
                <a:latin typeface="+mj-lt"/>
              </a:rPr>
              <a:t>SP Towarzystwa Salezjańskiego w Szczecinie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836613"/>
            <a:ext cx="4038600" cy="5518150"/>
          </a:xfrm>
        </p:spPr>
        <p:txBody>
          <a:bodyPr>
            <a:normAutofit fontScale="55000" lnSpcReduction="20000"/>
          </a:bodyPr>
          <a:lstStyle/>
          <a:p>
            <a:pPr marL="0" indent="0" algn="ctr" eaLnBrk="1" fontAlgn="auto" hangingPunct="1">
              <a:spcAft>
                <a:spcPts val="600"/>
              </a:spcAft>
              <a:buClr>
                <a:schemeClr val="accent3"/>
              </a:buClr>
              <a:buFont typeface="Wingdings 2" pitchFamily="18" charset="2"/>
              <a:buNone/>
              <a:defRPr/>
            </a:pPr>
            <a:r>
              <a:rPr lang="pl-PL" b="1" dirty="0" smtClean="0">
                <a:latin typeface="+mj-lt"/>
              </a:rPr>
              <a:t>Wycieczka rowerowa   </a:t>
            </a:r>
          </a:p>
          <a:p>
            <a:pPr marL="0" indent="357188" eaLnBrk="1" fontAlgn="auto" hangingPunct="1">
              <a:lnSpc>
                <a:spcPct val="120000"/>
              </a:lnSpc>
              <a:spcAft>
                <a:spcPts val="0"/>
              </a:spcAft>
              <a:buClr>
                <a:schemeClr val="accent3"/>
              </a:buClr>
              <a:buFont typeface="Wingdings 2" pitchFamily="18" charset="2"/>
              <a:buNone/>
              <a:defRPr/>
            </a:pPr>
            <a:r>
              <a:rPr lang="pl-PL" dirty="0" smtClean="0">
                <a:latin typeface="+mj-lt"/>
              </a:rPr>
              <a:t>Bohaterami dzisiejszego opowiadania są Magda, Grosik i Wojtek</a:t>
            </a:r>
            <a:r>
              <a:rPr lang="de-DE" dirty="0" smtClean="0">
                <a:latin typeface="+mj-lt"/>
              </a:rPr>
              <a:t>. </a:t>
            </a:r>
            <a:r>
              <a:rPr lang="pl-PL" dirty="0" smtClean="0">
                <a:latin typeface="+mj-lt"/>
              </a:rPr>
              <a:t>Bardzo lubią jeździć na rowerze. Lecz Wojtek nie zna przepisów ruchu drogowego. Czy mu pomożesz Grosiku?</a:t>
            </a:r>
          </a:p>
          <a:p>
            <a:pPr marL="0" indent="357188" algn="just" eaLnBrk="1" fontAlgn="auto" hangingPunct="1">
              <a:lnSpc>
                <a:spcPct val="120000"/>
              </a:lnSpc>
              <a:spcAft>
                <a:spcPts val="0"/>
              </a:spcAft>
              <a:buClr>
                <a:schemeClr val="accent3"/>
              </a:buClr>
              <a:buFont typeface="Wingdings 2" pitchFamily="18" charset="2"/>
              <a:buNone/>
              <a:defRPr/>
            </a:pPr>
            <a:r>
              <a:rPr lang="pl-PL" dirty="0" smtClean="0">
                <a:latin typeface="+mj-lt"/>
              </a:rPr>
              <a:t>Pewnego razu dzieci z Grosikiem pojechały na wycieczkę rowerową. Na sygnalizacji świetlnej przy skrzyżowaniu zapaliło się światło czerwone. Magda </a:t>
            </a:r>
            <a:r>
              <a:rPr lang="pl-PL" dirty="0">
                <a:latin typeface="+mj-lt"/>
              </a:rPr>
              <a:t/>
            </a:r>
            <a:br>
              <a:rPr lang="pl-PL" dirty="0">
                <a:latin typeface="+mj-lt"/>
              </a:rPr>
            </a:br>
            <a:r>
              <a:rPr lang="pl-PL" dirty="0" smtClean="0">
                <a:latin typeface="+mj-lt"/>
              </a:rPr>
              <a:t>z Grosikiem postąpili prawidłowo, stanęli na prawym skraju jezdni i czekali na zielone światło. Wojtek nie zrobił tak jak oni. Opierał się o samochody i stanął na środku ulicy. Wtedy Magda krzyknęła: -Co ty robisz! Nie można tak postępować! </a:t>
            </a:r>
          </a:p>
          <a:p>
            <a:pPr marL="0" indent="357188" algn="just" eaLnBrk="1" fontAlgn="auto" hangingPunct="1">
              <a:lnSpc>
                <a:spcPct val="120000"/>
              </a:lnSpc>
              <a:spcAft>
                <a:spcPts val="0"/>
              </a:spcAft>
              <a:buClr>
                <a:schemeClr val="accent3"/>
              </a:buClr>
              <a:buFont typeface="Wingdings 2" pitchFamily="18" charset="2"/>
              <a:buNone/>
              <a:defRPr/>
            </a:pPr>
            <a:r>
              <a:rPr lang="pl-PL" dirty="0" smtClean="0">
                <a:latin typeface="+mj-lt"/>
              </a:rPr>
              <a:t>Daję głowę, że posłuchał się siostry. Muszę dodać, że chłopiec był nieostrożny. Jestem pewny, </a:t>
            </a:r>
            <a:br>
              <a:rPr lang="pl-PL" dirty="0" smtClean="0">
                <a:latin typeface="+mj-lt"/>
              </a:rPr>
            </a:br>
            <a:r>
              <a:rPr lang="pl-PL" dirty="0" smtClean="0">
                <a:latin typeface="+mj-lt"/>
              </a:rPr>
              <a:t>że się poduczy o ruchu drogowym.  </a:t>
            </a:r>
          </a:p>
          <a:p>
            <a:pPr marL="0" indent="0" algn="r" eaLnBrk="1" fontAlgn="auto" hangingPunct="1">
              <a:lnSpc>
                <a:spcPct val="120000"/>
              </a:lnSpc>
              <a:spcAft>
                <a:spcPts val="0"/>
              </a:spcAft>
              <a:buClr>
                <a:schemeClr val="accent3"/>
              </a:buClr>
              <a:buFont typeface="Wingdings 2" pitchFamily="18" charset="2"/>
              <a:buNone/>
              <a:defRPr/>
            </a:pPr>
            <a:r>
              <a:rPr lang="pl-PL" dirty="0" smtClean="0">
                <a:latin typeface="+mj-lt"/>
              </a:rPr>
              <a:t> 						Adam Kaczmarek:)</a:t>
            </a:r>
          </a:p>
          <a:p>
            <a:pPr marL="0" indent="0" algn="r" eaLnBrk="1" fontAlgn="auto" hangingPunct="1">
              <a:lnSpc>
                <a:spcPct val="120000"/>
              </a:lnSpc>
              <a:spcAft>
                <a:spcPts val="0"/>
              </a:spcAft>
              <a:buClr>
                <a:schemeClr val="accent3"/>
              </a:buClr>
              <a:buFont typeface="Wingdings 2" pitchFamily="18" charset="2"/>
              <a:buNone/>
              <a:defRPr/>
            </a:pPr>
            <a:r>
              <a:rPr lang="pl-PL" dirty="0" smtClean="0">
                <a:latin typeface="+mj-lt"/>
              </a:rPr>
              <a:t>Kl. 2PA</a:t>
            </a:r>
          </a:p>
          <a:p>
            <a:pPr marL="0" indent="0" algn="r" eaLnBrk="1" fontAlgn="auto" hangingPunct="1">
              <a:lnSpc>
                <a:spcPct val="120000"/>
              </a:lnSpc>
              <a:spcAft>
                <a:spcPts val="0"/>
              </a:spcAft>
              <a:buClr>
                <a:schemeClr val="accent3"/>
              </a:buClr>
              <a:buFont typeface="Wingdings 2" pitchFamily="18" charset="2"/>
              <a:buNone/>
              <a:defRPr/>
            </a:pPr>
            <a:r>
              <a:rPr lang="pl-PL" dirty="0" smtClean="0">
                <a:latin typeface="+mj-lt"/>
              </a:rPr>
              <a:t>SP Towarzystwa Salezjańskiego w Szczecinie</a:t>
            </a:r>
          </a:p>
          <a:p>
            <a:pPr marL="274320" indent="-274320" algn="r" eaLnBrk="1" fontAlgn="auto" hangingPunct="1">
              <a:spcAft>
                <a:spcPts val="0"/>
              </a:spcAft>
              <a:buClr>
                <a:schemeClr val="accent3"/>
              </a:buClr>
              <a:buFont typeface="Wingdings 2" pitchFamily="18" charset="2"/>
              <a:buNone/>
              <a:defRPr/>
            </a:pPr>
            <a:endParaRPr lang="pl-PL" dirty="0" smtClean="0"/>
          </a:p>
          <a:p>
            <a:pPr marL="274320" indent="-274320" eaLnBrk="1" fontAlgn="auto" hangingPunct="1">
              <a:spcAft>
                <a:spcPts val="0"/>
              </a:spcAft>
              <a:buClr>
                <a:schemeClr val="accent3"/>
              </a:buClr>
              <a:buFont typeface="Wingdings 2" pitchFamily="18" charset="2"/>
              <a:buNone/>
              <a:defRPr/>
            </a:pPr>
            <a:r>
              <a:rPr lang="pl-PL" dirty="0" smtClean="0"/>
              <a:t> </a:t>
            </a:r>
            <a:endParaRPr lang="pl-PL" dirty="0"/>
          </a:p>
        </p:txBody>
      </p:sp>
      <p:sp>
        <p:nvSpPr>
          <p:cNvPr id="4" name="Symbol zastępczy zawartości 3"/>
          <p:cNvSpPr>
            <a:spLocks noGrp="1"/>
          </p:cNvSpPr>
          <p:nvPr>
            <p:ph sz="half" idx="2"/>
          </p:nvPr>
        </p:nvSpPr>
        <p:spPr>
          <a:xfrm>
            <a:off x="4648200" y="908050"/>
            <a:ext cx="4038600" cy="5446713"/>
          </a:xfrm>
        </p:spPr>
        <p:txBody>
          <a:bodyPr>
            <a:normAutofit fontScale="55000" lnSpcReduction="20000"/>
          </a:bodyPr>
          <a:lstStyle/>
          <a:p>
            <a:pPr marL="274320" indent="-274320" algn="ctr" eaLnBrk="1" fontAlgn="auto" hangingPunct="1">
              <a:spcAft>
                <a:spcPts val="600"/>
              </a:spcAft>
              <a:buClr>
                <a:schemeClr val="accent3"/>
              </a:buClr>
              <a:buFont typeface="Wingdings 2" pitchFamily="18" charset="2"/>
              <a:buNone/>
              <a:defRPr/>
            </a:pPr>
            <a:r>
              <a:rPr lang="pl-PL" sz="2900" b="1" dirty="0" smtClean="0">
                <a:latin typeface="+mj-lt"/>
              </a:rPr>
              <a:t>Spotkanie w lesie</a:t>
            </a:r>
          </a:p>
          <a:p>
            <a:pPr marL="0" indent="357188" eaLnBrk="1" fontAlgn="auto" hangingPunct="1">
              <a:spcAft>
                <a:spcPts val="0"/>
              </a:spcAft>
              <a:buClr>
                <a:schemeClr val="accent3"/>
              </a:buClr>
              <a:buFont typeface="Wingdings 2" pitchFamily="18" charset="2"/>
              <a:buNone/>
              <a:defRPr/>
            </a:pPr>
            <a:r>
              <a:rPr lang="pl-PL" sz="2900" dirty="0" smtClean="0">
                <a:latin typeface="+mj-lt"/>
              </a:rPr>
              <a:t> Pewnego razu spotkaliśmy się z kolegami </a:t>
            </a:r>
            <a:br>
              <a:rPr lang="pl-PL" sz="2900" dirty="0" smtClean="0">
                <a:latin typeface="+mj-lt"/>
              </a:rPr>
            </a:br>
            <a:r>
              <a:rPr lang="pl-PL" sz="2900" dirty="0" smtClean="0">
                <a:latin typeface="+mj-lt"/>
              </a:rPr>
              <a:t>i Grosikiem w lesie. </a:t>
            </a:r>
          </a:p>
          <a:p>
            <a:pPr marL="0" indent="357188" algn="just" eaLnBrk="1" fontAlgn="auto" hangingPunct="1">
              <a:lnSpc>
                <a:spcPct val="120000"/>
              </a:lnSpc>
              <a:spcAft>
                <a:spcPts val="0"/>
              </a:spcAft>
              <a:buClr>
                <a:schemeClr val="accent3"/>
              </a:buClr>
              <a:buFont typeface="Wingdings 2" pitchFamily="18" charset="2"/>
              <a:buNone/>
              <a:defRPr/>
            </a:pPr>
            <a:r>
              <a:rPr lang="pl-PL" sz="2900" dirty="0" smtClean="0">
                <a:latin typeface="+mj-lt"/>
              </a:rPr>
              <a:t>Rozpaliliśmy ognisko. Usmażyliśmy kiełbaski i zrobiliśmy herbatę. Zobaczyliśmy na trawie: butelkę szklaną , gumę do żucia </a:t>
            </a:r>
            <a:br>
              <a:rPr lang="pl-PL" sz="2900" dirty="0" smtClean="0">
                <a:latin typeface="+mj-lt"/>
              </a:rPr>
            </a:br>
            <a:r>
              <a:rPr lang="pl-PL" sz="2900" dirty="0" smtClean="0">
                <a:latin typeface="+mj-lt"/>
              </a:rPr>
              <a:t>i butelkę plastikową. Grosik powiedział nam do jakich koszy mamy wrzucać różne śmieci. Wrzuciliśmy śmieci do odpowiednich koszy. Potem zaczęliśmy bawić się w berka. Gdy zaczęło robić się ciemno poszliśmy do domu. Bardzo podobało mi się to spotkanie </a:t>
            </a:r>
            <a:r>
              <a:rPr lang="pl-PL" sz="2900" dirty="0">
                <a:latin typeface="+mj-lt"/>
              </a:rPr>
              <a:t/>
            </a:r>
            <a:br>
              <a:rPr lang="pl-PL" sz="2900" dirty="0">
                <a:latin typeface="+mj-lt"/>
              </a:rPr>
            </a:br>
            <a:r>
              <a:rPr lang="pl-PL" sz="2900" dirty="0" smtClean="0">
                <a:latin typeface="+mj-lt"/>
              </a:rPr>
              <a:t>z kolegami i Grosikiem.</a:t>
            </a:r>
          </a:p>
          <a:p>
            <a:pPr marL="274320" indent="-274320" algn="r" eaLnBrk="1" fontAlgn="auto" hangingPunct="1">
              <a:spcAft>
                <a:spcPts val="0"/>
              </a:spcAft>
              <a:buClr>
                <a:schemeClr val="accent3"/>
              </a:buClr>
              <a:buFont typeface="Wingdings 2" pitchFamily="18" charset="2"/>
              <a:buNone/>
              <a:defRPr/>
            </a:pPr>
            <a:r>
              <a:rPr lang="pl-PL" sz="2900" dirty="0" smtClean="0">
                <a:latin typeface="+mj-lt"/>
              </a:rPr>
              <a:t>Michał </a:t>
            </a:r>
            <a:r>
              <a:rPr lang="pl-PL" sz="2900" dirty="0" err="1" smtClean="0">
                <a:latin typeface="+mj-lt"/>
              </a:rPr>
              <a:t>Rogiewicz</a:t>
            </a:r>
            <a:endParaRPr lang="pl-PL" sz="2900" dirty="0" smtClean="0">
              <a:latin typeface="+mj-lt"/>
            </a:endParaRPr>
          </a:p>
          <a:p>
            <a:pPr marL="274320" indent="-274320" algn="r" eaLnBrk="1" fontAlgn="auto" hangingPunct="1">
              <a:spcAft>
                <a:spcPts val="0"/>
              </a:spcAft>
              <a:buClr>
                <a:schemeClr val="accent3"/>
              </a:buClr>
              <a:buFont typeface="Wingdings 2" pitchFamily="18" charset="2"/>
              <a:buNone/>
              <a:defRPr/>
            </a:pPr>
            <a:r>
              <a:rPr lang="pl-PL" sz="2900" dirty="0" smtClean="0">
                <a:latin typeface="+mj-lt"/>
              </a:rPr>
              <a:t>Kl. 2PA</a:t>
            </a:r>
          </a:p>
          <a:p>
            <a:pPr marL="274320" indent="-274320" algn="r" eaLnBrk="1" fontAlgn="auto" hangingPunct="1">
              <a:spcAft>
                <a:spcPts val="0"/>
              </a:spcAft>
              <a:buClr>
                <a:schemeClr val="accent3"/>
              </a:buClr>
              <a:buFont typeface="Wingdings 2" pitchFamily="18" charset="2"/>
              <a:buNone/>
              <a:defRPr/>
            </a:pPr>
            <a:r>
              <a:rPr lang="pl-PL" sz="2900" dirty="0" smtClean="0">
                <a:latin typeface="+mj-lt"/>
              </a:rPr>
              <a:t>SP Towarzystwa Salezjańskiego w Szczecinie</a:t>
            </a:r>
          </a:p>
          <a:p>
            <a:pPr marL="274320" indent="-274320" algn="r" eaLnBrk="1" fontAlgn="auto" hangingPunct="1">
              <a:spcAft>
                <a:spcPts val="0"/>
              </a:spcAft>
              <a:buClr>
                <a:schemeClr val="accent3"/>
              </a:buClr>
              <a:buFont typeface="Wingdings 2" pitchFamily="18" charset="2"/>
              <a:buNone/>
              <a:defRPr/>
            </a:pPr>
            <a:endParaRPr lang="pl-PL" sz="2900" dirty="0" smtClean="0">
              <a:latin typeface="+mj-lt"/>
            </a:endParaRPr>
          </a:p>
          <a:p>
            <a:pPr marL="274320" indent="-274320" eaLnBrk="1" fontAlgn="auto" hangingPunct="1">
              <a:spcAft>
                <a:spcPts val="0"/>
              </a:spcAft>
              <a:buClr>
                <a:schemeClr val="accent3"/>
              </a:buClr>
              <a:buFont typeface="Wingdings 2"/>
              <a:buChar char=""/>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836613"/>
            <a:ext cx="4038600" cy="5518150"/>
          </a:xfrm>
        </p:spPr>
        <p:txBody>
          <a:bodyPr>
            <a:noAutofit/>
          </a:bodyPr>
          <a:lstStyle/>
          <a:p>
            <a:pPr marL="0" indent="0" algn="ctr" eaLnBrk="1" fontAlgn="auto" hangingPunct="1">
              <a:spcAft>
                <a:spcPts val="600"/>
              </a:spcAft>
              <a:buClr>
                <a:schemeClr val="accent3"/>
              </a:buClr>
              <a:buFont typeface="Wingdings 2" pitchFamily="18" charset="2"/>
              <a:buNone/>
              <a:defRPr/>
            </a:pPr>
            <a:r>
              <a:rPr lang="pl-PL" sz="1300" b="1" dirty="0" smtClean="0">
                <a:latin typeface="+mj-lt"/>
              </a:rPr>
              <a:t>Pożar w lesie</a:t>
            </a:r>
          </a:p>
          <a:p>
            <a:pPr marL="0" indent="357188" algn="just" eaLnBrk="1" fontAlgn="auto" hangingPunct="1">
              <a:spcAft>
                <a:spcPts val="0"/>
              </a:spcAft>
              <a:buClr>
                <a:schemeClr val="accent3"/>
              </a:buClr>
              <a:buFont typeface="Wingdings 2" pitchFamily="18" charset="2"/>
              <a:buNone/>
              <a:defRPr/>
            </a:pPr>
            <a:r>
              <a:rPr lang="pl-PL" sz="1300" dirty="0" smtClean="0">
                <a:latin typeface="+mj-lt"/>
              </a:rPr>
              <a:t> Pewnego słonecznego dnia pani powiedziała, </a:t>
            </a:r>
            <a:br>
              <a:rPr lang="pl-PL" sz="1300" dirty="0" smtClean="0">
                <a:latin typeface="+mj-lt"/>
              </a:rPr>
            </a:br>
            <a:r>
              <a:rPr lang="pl-PL" sz="1300" dirty="0" smtClean="0">
                <a:latin typeface="+mj-lt"/>
              </a:rPr>
              <a:t>że uczniowie kl. 2A pójdą na wycieczkę do lasu. Dzieci bardzo się ucieszyły. Zaraz pobiegły do szatni i zaczęły się ubierać.</a:t>
            </a:r>
          </a:p>
          <a:p>
            <a:pPr marL="0" indent="357188" algn="just" eaLnBrk="1" fontAlgn="auto" hangingPunct="1">
              <a:spcAft>
                <a:spcPts val="0"/>
              </a:spcAft>
              <a:buClr>
                <a:schemeClr val="accent3"/>
              </a:buClr>
              <a:buFont typeface="Wingdings 2" pitchFamily="18" charset="2"/>
              <a:buNone/>
              <a:defRPr/>
            </a:pPr>
            <a:r>
              <a:rPr lang="pl-PL" sz="1300" dirty="0" smtClean="0">
                <a:latin typeface="+mj-lt"/>
              </a:rPr>
              <a:t>Potem ustawiły się w pary i poszły w kierunku lasu. Po drodze spotkały Grosika, który był w bardzo dobrym humorze. Powiedział, że pójdzie z nimi. Kiedy doszli do lasu, leśniczy zaprowadził ich do paśnika. Nagle zobaczyli, że przy paśniku jest sarenka. Podeszli bliżej, ale ona nie uciekła! Potem poszli dalej. Pewien chłopiec po drodze znalazł zapałkę i otarł ją o drzewo. Zapałka się zapaliła! Chłopiec upuścił ją i nagle trawa zaczęła się palić. Ogień przeszedł na krzewy. Dzieci schroniły się w domku leśniczego. Grosik powiedział mu, żeby zadzwonił pod numer 998. Leśniczy wyjął telefon i zaczął dzwonić. Po chwili dzieci usłyszały dźwięk syreny i do lasu wbiegli strażacy. Zaczęli gasić pożar. Dzieci z uwagą patrzyły, co oni robią.  </a:t>
            </a:r>
          </a:p>
          <a:p>
            <a:pPr marL="0" indent="357188" algn="just" eaLnBrk="1" fontAlgn="auto" hangingPunct="1">
              <a:spcAft>
                <a:spcPts val="0"/>
              </a:spcAft>
              <a:buClr>
                <a:schemeClr val="accent3"/>
              </a:buClr>
              <a:buFont typeface="Wingdings 2" pitchFamily="18" charset="2"/>
              <a:buNone/>
              <a:defRPr/>
            </a:pPr>
            <a:r>
              <a:rPr lang="pl-PL" sz="1300" dirty="0" smtClean="0">
                <a:latin typeface="+mj-lt"/>
              </a:rPr>
              <a:t>Potem ustawiły się w pary i poszły do szkoły, </a:t>
            </a:r>
            <a:r>
              <a:rPr lang="pl-PL" sz="1300" dirty="0">
                <a:latin typeface="+mj-lt"/>
              </a:rPr>
              <a:t/>
            </a:r>
            <a:br>
              <a:rPr lang="pl-PL" sz="1300" dirty="0">
                <a:latin typeface="+mj-lt"/>
              </a:rPr>
            </a:br>
            <a:r>
              <a:rPr lang="pl-PL" sz="1300" dirty="0" smtClean="0">
                <a:latin typeface="+mj-lt"/>
              </a:rPr>
              <a:t>a Grosik razem z nimi. Po drodze nauczył dzieci trzech numerów alarmowych: 999-pogotowie, 998-straż pożarna i 997-policja. Dzieci pożegnały Grosika bardzo serdecznie i podziękowały mu za lekcję. </a:t>
            </a:r>
          </a:p>
          <a:p>
            <a:pPr marL="0" indent="0" algn="r" eaLnBrk="1" fontAlgn="auto" hangingPunct="1">
              <a:spcAft>
                <a:spcPts val="0"/>
              </a:spcAft>
              <a:buClr>
                <a:schemeClr val="accent3"/>
              </a:buClr>
              <a:buFont typeface="Wingdings 2" pitchFamily="18" charset="2"/>
              <a:buNone/>
              <a:defRPr/>
            </a:pPr>
            <a:r>
              <a:rPr lang="pl-PL" sz="1300" dirty="0" smtClean="0">
                <a:latin typeface="+mj-lt"/>
              </a:rPr>
              <a:t> 			</a:t>
            </a:r>
            <a:r>
              <a:rPr lang="en-US" sz="1300" dirty="0" smtClean="0">
                <a:latin typeface="+mj-lt"/>
              </a:rPr>
              <a:t>Amelia </a:t>
            </a:r>
            <a:r>
              <a:rPr lang="en-US" sz="1300" dirty="0" err="1" smtClean="0">
                <a:latin typeface="+mj-lt"/>
              </a:rPr>
              <a:t>Rus</a:t>
            </a:r>
            <a:endParaRPr lang="pl-PL" sz="1300" dirty="0">
              <a:latin typeface="+mj-lt"/>
            </a:endParaRPr>
          </a:p>
          <a:p>
            <a:pPr marL="0" indent="0" algn="r" eaLnBrk="1" fontAlgn="auto" hangingPunct="1">
              <a:spcAft>
                <a:spcPts val="0"/>
              </a:spcAft>
              <a:buClr>
                <a:schemeClr val="accent3"/>
              </a:buClr>
              <a:buFont typeface="Wingdings 2" pitchFamily="18" charset="2"/>
              <a:buNone/>
              <a:defRPr/>
            </a:pPr>
            <a:r>
              <a:rPr lang="pl-PL" sz="1300" dirty="0" smtClean="0">
                <a:latin typeface="+mj-lt"/>
              </a:rPr>
              <a:t>			Kl. 2PA</a:t>
            </a:r>
          </a:p>
          <a:p>
            <a:pPr marL="0" indent="0" algn="r" eaLnBrk="1" fontAlgn="auto" hangingPunct="1">
              <a:spcAft>
                <a:spcPts val="0"/>
              </a:spcAft>
              <a:buClr>
                <a:schemeClr val="accent3"/>
              </a:buClr>
              <a:buFont typeface="Wingdings 2" pitchFamily="18" charset="2"/>
              <a:buNone/>
              <a:defRPr/>
            </a:pPr>
            <a:r>
              <a:rPr lang="pl-PL" sz="1300" dirty="0" smtClean="0">
                <a:latin typeface="+mj-lt"/>
              </a:rPr>
              <a:t>SP Towarzystwa Salezjańskiego w Szczecini</a:t>
            </a:r>
            <a:r>
              <a:rPr lang="pl-PL" sz="1300" dirty="0" smtClean="0"/>
              <a:t>e</a:t>
            </a:r>
            <a:endParaRPr lang="pl-PL" sz="1300" dirty="0"/>
          </a:p>
        </p:txBody>
      </p:sp>
      <p:sp>
        <p:nvSpPr>
          <p:cNvPr id="4" name="Symbol zastępczy zawartości 3"/>
          <p:cNvSpPr>
            <a:spLocks noGrp="1"/>
          </p:cNvSpPr>
          <p:nvPr>
            <p:ph sz="half" idx="2"/>
          </p:nvPr>
        </p:nvSpPr>
        <p:spPr>
          <a:xfrm>
            <a:off x="4648200" y="765175"/>
            <a:ext cx="4038600" cy="5589588"/>
          </a:xfrm>
        </p:spPr>
        <p:txBody>
          <a:bodyPr>
            <a:normAutofit fontScale="25000" lnSpcReduction="20000"/>
          </a:bodyPr>
          <a:lstStyle/>
          <a:p>
            <a:pPr marL="274320" indent="-274320" algn="ctr" eaLnBrk="1" fontAlgn="auto" hangingPunct="1">
              <a:spcAft>
                <a:spcPts val="600"/>
              </a:spcAft>
              <a:buClr>
                <a:schemeClr val="accent3"/>
              </a:buClr>
              <a:buFont typeface="Wingdings 2" pitchFamily="18" charset="2"/>
              <a:buNone/>
              <a:defRPr/>
            </a:pPr>
            <a:r>
              <a:rPr lang="pl-PL" sz="4800" b="1" dirty="0" smtClean="0"/>
              <a:t>Pożar w lesie</a:t>
            </a:r>
          </a:p>
          <a:p>
            <a:pPr marL="0" indent="357188" algn="just" eaLnBrk="1" fontAlgn="auto" hangingPunct="1">
              <a:lnSpc>
                <a:spcPct val="120000"/>
              </a:lnSpc>
              <a:spcAft>
                <a:spcPts val="0"/>
              </a:spcAft>
              <a:buClr>
                <a:schemeClr val="accent3"/>
              </a:buClr>
              <a:buFont typeface="Wingdings 2" pitchFamily="18" charset="2"/>
              <a:buNone/>
              <a:defRPr/>
            </a:pPr>
            <a:r>
              <a:rPr lang="pl-PL" sz="4800" dirty="0" smtClean="0"/>
              <a:t> </a:t>
            </a:r>
            <a:r>
              <a:rPr lang="pl-PL" sz="4800" dirty="0" smtClean="0">
                <a:latin typeface="+mj-lt"/>
              </a:rPr>
              <a:t>W </a:t>
            </a:r>
            <a:r>
              <a:rPr lang="pl-PL" sz="4800" dirty="0">
                <a:latin typeface="+mj-lt"/>
              </a:rPr>
              <a:t>pewien słoneczny dzień pani powiedziała, </a:t>
            </a:r>
            <a:r>
              <a:rPr lang="pl-PL" sz="4800" dirty="0" smtClean="0">
                <a:latin typeface="+mj-lt"/>
              </a:rPr>
              <a:t/>
            </a:r>
            <a:br>
              <a:rPr lang="pl-PL" sz="4800" dirty="0" smtClean="0">
                <a:latin typeface="+mj-lt"/>
              </a:rPr>
            </a:br>
            <a:r>
              <a:rPr lang="pl-PL" sz="4800" dirty="0" smtClean="0">
                <a:latin typeface="+mj-lt"/>
              </a:rPr>
              <a:t>że </a:t>
            </a:r>
            <a:r>
              <a:rPr lang="pl-PL" sz="4800" dirty="0">
                <a:latin typeface="+mj-lt"/>
              </a:rPr>
              <a:t>pójdziemy na wycieczkę do lasu. </a:t>
            </a:r>
            <a:r>
              <a:rPr lang="pl-PL" sz="4800" dirty="0" smtClean="0">
                <a:latin typeface="+mj-lt"/>
              </a:rPr>
              <a:t>Dzieci </a:t>
            </a:r>
            <a:r>
              <a:rPr lang="pl-PL" sz="4800" dirty="0">
                <a:latin typeface="+mj-lt"/>
              </a:rPr>
              <a:t>bardzo się ucieszyły. Zaraz pobiegły do szatni i zaczęły się ubierać. </a:t>
            </a:r>
          </a:p>
          <a:p>
            <a:pPr marL="0" indent="357188" algn="just" eaLnBrk="1" fontAlgn="auto" hangingPunct="1">
              <a:lnSpc>
                <a:spcPct val="120000"/>
              </a:lnSpc>
              <a:spcAft>
                <a:spcPts val="0"/>
              </a:spcAft>
              <a:buClr>
                <a:schemeClr val="accent3"/>
              </a:buClr>
              <a:buFont typeface="Wingdings 2" pitchFamily="18" charset="2"/>
              <a:buNone/>
              <a:defRPr/>
            </a:pPr>
            <a:r>
              <a:rPr lang="pl-PL" sz="4800" dirty="0" smtClean="0">
                <a:latin typeface="+mj-lt"/>
              </a:rPr>
              <a:t>Ustawiły </a:t>
            </a:r>
            <a:r>
              <a:rPr lang="pl-PL" sz="4800" dirty="0">
                <a:latin typeface="+mj-lt"/>
              </a:rPr>
              <a:t>się w pary i poszły w kierunku lasu. Po drodze spotkały Grosika, który był w bardzo dobrym humorze. Powiedział, że pójdzie z nimi. Kiedy doszli do lasu, leśniczy zaprowadził ich do paśnika. Zobaczyli, że przy paśniku stoi sarenka. Podeszli bliżej, a  ona nie uciekła! Poszli dalej. Jeden z chłopców  po drodze znalazł zapałkę i otarł ją o drzewo. Nagle się zapaliła! Chłopiec upuścił ją i trawa zaczęła się palić. Ogień przeszedł na krzewy. Dzieci schroniły się w domku leśniczego. Grosik powiedział leśniczemu, żeby  zadzwonił pod numer 998.Leśniczy wyjął telefon i zaczął dzwonić. Dzieci usłyszały dźwięk syreny i do lasu wbiegli strażacy. Zaczęli gasić pożar. Dzieci z uwagą parzyły, co robią. Potem ustawiły się w pary </a:t>
            </a:r>
            <a:r>
              <a:rPr lang="pl-PL" sz="4800" dirty="0" smtClean="0">
                <a:latin typeface="+mj-lt"/>
              </a:rPr>
              <a:t/>
            </a:r>
            <a:br>
              <a:rPr lang="pl-PL" sz="4800" dirty="0" smtClean="0">
                <a:latin typeface="+mj-lt"/>
              </a:rPr>
            </a:br>
            <a:r>
              <a:rPr lang="pl-PL" sz="4800" dirty="0" smtClean="0">
                <a:latin typeface="+mj-lt"/>
              </a:rPr>
              <a:t>i </a:t>
            </a:r>
            <a:r>
              <a:rPr lang="pl-PL" sz="4800" dirty="0">
                <a:latin typeface="+mj-lt"/>
              </a:rPr>
              <a:t>poszły do szkoły, a Grosik z nimi. Kiedy doszli do sali nauczył ich trzech numerów alarmowych:999 pogotowie, 998 straż pożarna, 997 policja.  Potem była już świetlica i Grosik musiał  iść do domu. Dzieci prosiły go, żeby został, ale musiał jeszcze po drodze wpaść do innej szkoły.  Założył płaszcz i buty, a po tej czynności wyszedł. Po drodze dostał wiadomość, że musi szybko jechać do domu. Oddzwonił do szkoły, że nie przyjedzie. </a:t>
            </a:r>
          </a:p>
          <a:p>
            <a:pPr marL="0" indent="357188" algn="just" eaLnBrk="1" fontAlgn="auto" hangingPunct="1">
              <a:lnSpc>
                <a:spcPct val="120000"/>
              </a:lnSpc>
              <a:spcAft>
                <a:spcPts val="0"/>
              </a:spcAft>
              <a:buClr>
                <a:schemeClr val="accent3"/>
              </a:buClr>
              <a:buFont typeface="Wingdings 2" pitchFamily="18" charset="2"/>
              <a:buNone/>
              <a:defRPr/>
            </a:pPr>
            <a:r>
              <a:rPr lang="pl-PL" sz="4800" dirty="0" smtClean="0">
                <a:latin typeface="+mj-lt"/>
              </a:rPr>
              <a:t>Gdy </a:t>
            </a:r>
            <a:r>
              <a:rPr lang="pl-PL" sz="4800" dirty="0">
                <a:latin typeface="+mj-lt"/>
              </a:rPr>
              <a:t>wszedł do domu przywitał go czekoladowy tort. Rodzina ,która czekała na niego w domu ,zaczęła śpiewać „Sto lat”. To był emocjonujący dzień.    </a:t>
            </a:r>
          </a:p>
          <a:p>
            <a:pPr marL="274320" indent="-274320" algn="r" eaLnBrk="1" fontAlgn="auto" hangingPunct="1">
              <a:spcAft>
                <a:spcPts val="0"/>
              </a:spcAft>
              <a:buClr>
                <a:schemeClr val="accent3"/>
              </a:buClr>
              <a:buFont typeface="Wingdings 2" pitchFamily="18" charset="2"/>
              <a:buNone/>
              <a:defRPr/>
            </a:pPr>
            <a:r>
              <a:rPr lang="pl-PL" sz="4800" dirty="0">
                <a:latin typeface="+mj-lt"/>
              </a:rPr>
              <a:t>Laura </a:t>
            </a:r>
            <a:r>
              <a:rPr lang="pl-PL" sz="4800" dirty="0" err="1">
                <a:latin typeface="+mj-lt"/>
              </a:rPr>
              <a:t>Sołoducha</a:t>
            </a:r>
            <a:r>
              <a:rPr lang="pl-PL" sz="4800" dirty="0">
                <a:latin typeface="+mj-lt"/>
              </a:rPr>
              <a:t> </a:t>
            </a:r>
          </a:p>
          <a:p>
            <a:pPr marL="274320" indent="-274320" algn="r" eaLnBrk="1" fontAlgn="auto" hangingPunct="1">
              <a:spcAft>
                <a:spcPts val="0"/>
              </a:spcAft>
              <a:buClr>
                <a:schemeClr val="accent3"/>
              </a:buClr>
              <a:buFont typeface="Wingdings 2" pitchFamily="18" charset="2"/>
              <a:buNone/>
              <a:defRPr/>
            </a:pPr>
            <a:r>
              <a:rPr lang="pl-PL" sz="4800" dirty="0">
                <a:latin typeface="+mj-lt"/>
              </a:rPr>
              <a:t>Kl. 2PA</a:t>
            </a:r>
          </a:p>
          <a:p>
            <a:pPr marL="274320" indent="-274320" algn="r" eaLnBrk="1" fontAlgn="auto" hangingPunct="1">
              <a:spcAft>
                <a:spcPts val="0"/>
              </a:spcAft>
              <a:buClr>
                <a:schemeClr val="accent3"/>
              </a:buClr>
              <a:buFont typeface="Wingdings 2" pitchFamily="18" charset="2"/>
              <a:buNone/>
              <a:defRPr/>
            </a:pPr>
            <a:r>
              <a:rPr lang="pl-PL" sz="4800" dirty="0">
                <a:latin typeface="+mj-lt"/>
              </a:rPr>
              <a:t>SP Towarzystwa Salezjańskiego w Szczecinie</a:t>
            </a:r>
          </a:p>
          <a:p>
            <a:pPr marL="274320" indent="-274320" eaLnBrk="1" fontAlgn="auto" hangingPunct="1">
              <a:spcAft>
                <a:spcPts val="0"/>
              </a:spcAft>
              <a:buClr>
                <a:schemeClr val="accent3"/>
              </a:buClr>
              <a:buFont typeface="Wingdings 2"/>
              <a:buChar char=""/>
              <a:defRPr/>
            </a:pPr>
            <a:endParaRPr lang="pl-PL" sz="4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23528" y="908050"/>
            <a:ext cx="4172272" cy="5446713"/>
          </a:xfrm>
        </p:spPr>
        <p:txBody>
          <a:bodyPr>
            <a:normAutofit fontScale="62500" lnSpcReduction="20000"/>
          </a:bodyPr>
          <a:lstStyle/>
          <a:p>
            <a:pPr marL="274320" indent="-274320" algn="ctr" eaLnBrk="1" fontAlgn="auto" hangingPunct="1">
              <a:lnSpc>
                <a:spcPct val="120000"/>
              </a:lnSpc>
              <a:spcAft>
                <a:spcPts val="600"/>
              </a:spcAft>
              <a:buClr>
                <a:schemeClr val="accent3"/>
              </a:buClr>
              <a:buFont typeface="Wingdings 2" pitchFamily="18" charset="2"/>
              <a:buNone/>
              <a:defRPr/>
            </a:pPr>
            <a:r>
              <a:rPr lang="pl-PL" b="1" dirty="0" smtClean="0">
                <a:latin typeface="+mj-lt"/>
              </a:rPr>
              <a:t>Spotkanie w lesie</a:t>
            </a:r>
          </a:p>
          <a:p>
            <a:pPr marL="0" indent="357188" algn="just" eaLnBrk="1" fontAlgn="auto" hangingPunct="1">
              <a:lnSpc>
                <a:spcPct val="120000"/>
              </a:lnSpc>
              <a:spcAft>
                <a:spcPts val="0"/>
              </a:spcAft>
              <a:buClr>
                <a:schemeClr val="accent3"/>
              </a:buClr>
              <a:buFont typeface="Wingdings 2" pitchFamily="18" charset="2"/>
              <a:buNone/>
              <a:defRPr/>
            </a:pPr>
            <a:r>
              <a:rPr lang="pl-PL" dirty="0" smtClean="0">
                <a:latin typeface="+mj-lt"/>
              </a:rPr>
              <a:t> Pewnego razu spotkaliśmy się w lesie </a:t>
            </a:r>
            <a:br>
              <a:rPr lang="pl-PL" dirty="0" smtClean="0">
                <a:latin typeface="+mj-lt"/>
              </a:rPr>
            </a:br>
            <a:r>
              <a:rPr lang="pl-PL" dirty="0" smtClean="0">
                <a:latin typeface="+mj-lt"/>
              </a:rPr>
              <a:t>z Grosikiem i rozpaliliśmy ognisko.  Usmażyliśmy kiełbaski i zrobiliśmy herbatę. </a:t>
            </a:r>
          </a:p>
          <a:p>
            <a:pPr marL="0" indent="357188" algn="just" eaLnBrk="1" fontAlgn="auto" hangingPunct="1">
              <a:lnSpc>
                <a:spcPct val="120000"/>
              </a:lnSpc>
              <a:spcAft>
                <a:spcPts val="0"/>
              </a:spcAft>
              <a:buClr>
                <a:schemeClr val="accent3"/>
              </a:buClr>
              <a:buFont typeface="Wingdings 2" pitchFamily="18" charset="2"/>
              <a:buNone/>
              <a:defRPr/>
            </a:pPr>
            <a:r>
              <a:rPr lang="pl-PL" dirty="0">
                <a:latin typeface="+mj-lt"/>
              </a:rPr>
              <a:t>Z</a:t>
            </a:r>
            <a:r>
              <a:rPr lang="pl-PL" dirty="0" smtClean="0">
                <a:latin typeface="+mj-lt"/>
              </a:rPr>
              <a:t>obaczyliśmy na trawie butelkę szklaną, gumę do żucia, butelkę pet. Wrzuciliśmy śmieci do kosza i posprzątaliśmy cały zabrudzony obszar. Na czystej trawce rozłożyliśmy koc. Każdy z nas przyniósł coś, do jedzenia i picia. </a:t>
            </a:r>
          </a:p>
          <a:p>
            <a:pPr marL="0" indent="357188" algn="just" eaLnBrk="1" fontAlgn="auto" hangingPunct="1">
              <a:lnSpc>
                <a:spcPct val="120000"/>
              </a:lnSpc>
              <a:spcAft>
                <a:spcPts val="0"/>
              </a:spcAft>
              <a:buClr>
                <a:schemeClr val="accent3"/>
              </a:buClr>
              <a:buFont typeface="Wingdings 2" pitchFamily="18" charset="2"/>
              <a:buNone/>
              <a:defRPr/>
            </a:pPr>
            <a:r>
              <a:rPr lang="pl-PL" dirty="0" smtClean="0">
                <a:latin typeface="+mj-lt"/>
              </a:rPr>
              <a:t>Nasze spotkanie dobiegło końca. Postanowiliśmy za tydzień zaprosić całą klasę, na wielkie sprzątanie lasu.</a:t>
            </a:r>
          </a:p>
          <a:p>
            <a:pPr marL="0" indent="357188" algn="r" eaLnBrk="1" fontAlgn="auto" hangingPunct="1">
              <a:lnSpc>
                <a:spcPct val="120000"/>
              </a:lnSpc>
              <a:spcAft>
                <a:spcPts val="0"/>
              </a:spcAft>
              <a:buClr>
                <a:schemeClr val="accent3"/>
              </a:buClr>
              <a:buFont typeface="Wingdings 2" pitchFamily="18" charset="2"/>
              <a:buNone/>
              <a:defRPr/>
            </a:pPr>
            <a:r>
              <a:rPr lang="pl-PL" dirty="0" smtClean="0">
                <a:latin typeface="+mj-lt"/>
              </a:rPr>
              <a:t>Kuba </a:t>
            </a:r>
            <a:r>
              <a:rPr lang="pl-PL" dirty="0" err="1" smtClean="0">
                <a:latin typeface="+mj-lt"/>
              </a:rPr>
              <a:t>Szopiak</a:t>
            </a:r>
            <a:endParaRPr lang="pl-PL" dirty="0" smtClean="0">
              <a:latin typeface="+mj-lt"/>
            </a:endParaRPr>
          </a:p>
          <a:p>
            <a:pPr marL="0" indent="357188" algn="r" eaLnBrk="1" fontAlgn="auto" hangingPunct="1">
              <a:lnSpc>
                <a:spcPct val="120000"/>
              </a:lnSpc>
              <a:spcAft>
                <a:spcPts val="0"/>
              </a:spcAft>
              <a:buClr>
                <a:schemeClr val="accent3"/>
              </a:buClr>
              <a:buFont typeface="Wingdings 2" pitchFamily="18" charset="2"/>
              <a:buNone/>
              <a:defRPr/>
            </a:pPr>
            <a:r>
              <a:rPr lang="pl-PL" dirty="0" smtClean="0">
                <a:latin typeface="+mj-lt"/>
              </a:rPr>
              <a:t>Kl. 2PA</a:t>
            </a:r>
          </a:p>
          <a:p>
            <a:pPr marL="0" indent="357188" algn="r" eaLnBrk="1" fontAlgn="auto" hangingPunct="1">
              <a:lnSpc>
                <a:spcPct val="120000"/>
              </a:lnSpc>
              <a:spcAft>
                <a:spcPts val="0"/>
              </a:spcAft>
              <a:buClr>
                <a:schemeClr val="accent3"/>
              </a:buClr>
              <a:buFont typeface="Wingdings 2" pitchFamily="18" charset="2"/>
              <a:buNone/>
              <a:defRPr/>
            </a:pPr>
            <a:r>
              <a:rPr lang="pl-PL" dirty="0" smtClean="0">
                <a:latin typeface="+mj-lt"/>
              </a:rPr>
              <a:t>SP Towarzystwa Salezjańskiego w Szczecinie</a:t>
            </a:r>
          </a:p>
          <a:p>
            <a:pPr marL="274320" indent="-274320" eaLnBrk="1" fontAlgn="auto" hangingPunct="1">
              <a:lnSpc>
                <a:spcPct val="120000"/>
              </a:lnSpc>
              <a:spcAft>
                <a:spcPts val="0"/>
              </a:spcAft>
              <a:buClr>
                <a:schemeClr val="accent3"/>
              </a:buClr>
              <a:buFont typeface="Wingdings 2"/>
              <a:buChar char=""/>
              <a:defRPr/>
            </a:pPr>
            <a:endParaRPr lang="pl-PL" dirty="0">
              <a:latin typeface="+mj-lt"/>
            </a:endParaRPr>
          </a:p>
        </p:txBody>
      </p:sp>
      <p:sp>
        <p:nvSpPr>
          <p:cNvPr id="4" name="Symbol zastępczy zawartości 3"/>
          <p:cNvSpPr>
            <a:spLocks noGrp="1"/>
          </p:cNvSpPr>
          <p:nvPr>
            <p:ph sz="half" idx="2"/>
          </p:nvPr>
        </p:nvSpPr>
        <p:spPr>
          <a:xfrm>
            <a:off x="4648200" y="836613"/>
            <a:ext cx="4038600" cy="5518150"/>
          </a:xfrm>
        </p:spPr>
        <p:txBody>
          <a:bodyPr>
            <a:normAutofit fontScale="62500" lnSpcReduction="20000"/>
          </a:bodyPr>
          <a:lstStyle/>
          <a:p>
            <a:pPr marL="0" indent="0" algn="ctr" eaLnBrk="1" fontAlgn="auto" hangingPunct="1">
              <a:spcAft>
                <a:spcPts val="600"/>
              </a:spcAft>
              <a:buClr>
                <a:schemeClr val="accent3"/>
              </a:buClr>
              <a:buFont typeface="Wingdings 2" pitchFamily="18" charset="2"/>
              <a:buNone/>
              <a:defRPr/>
            </a:pPr>
            <a:r>
              <a:rPr lang="pl-PL" b="1" dirty="0" smtClean="0">
                <a:latin typeface="+mj-lt"/>
              </a:rPr>
              <a:t>Oskar</a:t>
            </a:r>
          </a:p>
          <a:p>
            <a:pPr marL="0" indent="357188" algn="just" eaLnBrk="1" fontAlgn="auto" hangingPunct="1">
              <a:lnSpc>
                <a:spcPct val="120000"/>
              </a:lnSpc>
              <a:spcAft>
                <a:spcPts val="0"/>
              </a:spcAft>
              <a:buClr>
                <a:schemeClr val="accent3"/>
              </a:buClr>
              <a:buFont typeface="Wingdings 2" pitchFamily="18" charset="2"/>
              <a:buNone/>
              <a:defRPr/>
            </a:pPr>
            <a:r>
              <a:rPr lang="pl-PL" dirty="0" smtClean="0">
                <a:latin typeface="+mj-lt"/>
              </a:rPr>
              <a:t>Ania i Bartek to mali aktorzy. Bardzo lubią grać w filmach akcji, ale rzadko zdarza im się taka okazja, ponieważ są jeszcze dziećmi.</a:t>
            </a:r>
          </a:p>
          <a:p>
            <a:pPr marL="0" indent="357188" algn="just" eaLnBrk="1" fontAlgn="auto" hangingPunct="1">
              <a:lnSpc>
                <a:spcPct val="120000"/>
              </a:lnSpc>
              <a:spcAft>
                <a:spcPts val="0"/>
              </a:spcAft>
              <a:buClr>
                <a:schemeClr val="accent3"/>
              </a:buClr>
              <a:buFont typeface="Wingdings 2" pitchFamily="18" charset="2"/>
              <a:buNone/>
              <a:defRPr/>
            </a:pPr>
            <a:r>
              <a:rPr lang="pl-PL" dirty="0" smtClean="0">
                <a:latin typeface="+mj-lt"/>
              </a:rPr>
              <a:t>Pewnego razu dostali ulotkę o castingu  do filmu pt.: „Grosik”, w którym bardzo chcieli zagrać. Na przesłuchaniu wypadli dobrze </a:t>
            </a:r>
            <a:br>
              <a:rPr lang="pl-PL" dirty="0" smtClean="0">
                <a:latin typeface="+mj-lt"/>
              </a:rPr>
            </a:br>
            <a:r>
              <a:rPr lang="pl-PL" dirty="0" smtClean="0">
                <a:latin typeface="+mj-lt"/>
              </a:rPr>
              <a:t>i dostali role. Dzieci całymi dniami ćwiczyły. Musiały zrezygnować ze wszystkich przyjemności. Po nakręceniu filmu Ania </a:t>
            </a:r>
            <a:br>
              <a:rPr lang="pl-PL" dirty="0" smtClean="0">
                <a:latin typeface="+mj-lt"/>
              </a:rPr>
            </a:br>
            <a:r>
              <a:rPr lang="pl-PL" dirty="0" smtClean="0">
                <a:latin typeface="+mj-lt"/>
              </a:rPr>
              <a:t>i Bartek dostali „Oskara” za dobrze zagrane role.</a:t>
            </a:r>
          </a:p>
          <a:p>
            <a:pPr marL="0" indent="357188" algn="just" eaLnBrk="1" fontAlgn="auto" hangingPunct="1">
              <a:lnSpc>
                <a:spcPct val="120000"/>
              </a:lnSpc>
              <a:spcAft>
                <a:spcPts val="0"/>
              </a:spcAft>
              <a:buClr>
                <a:schemeClr val="accent3"/>
              </a:buClr>
              <a:buFont typeface="Wingdings 2" pitchFamily="18" charset="2"/>
              <a:buNone/>
              <a:defRPr/>
            </a:pPr>
            <a:r>
              <a:rPr lang="pl-PL" dirty="0" smtClean="0">
                <a:latin typeface="+mj-lt"/>
              </a:rPr>
              <a:t>Myślę, że opłacała im się ciężka praca, ponieważ zostali wyróżnieni.</a:t>
            </a:r>
          </a:p>
          <a:p>
            <a:pPr marL="0" indent="357188" algn="r" eaLnBrk="1" fontAlgn="auto" hangingPunct="1">
              <a:lnSpc>
                <a:spcPct val="120000"/>
              </a:lnSpc>
              <a:spcAft>
                <a:spcPts val="0"/>
              </a:spcAft>
              <a:buClr>
                <a:schemeClr val="accent3"/>
              </a:buClr>
              <a:buFont typeface="Wingdings 2" pitchFamily="18" charset="2"/>
              <a:buNone/>
              <a:defRPr/>
            </a:pPr>
            <a:r>
              <a:rPr lang="pl-PL" dirty="0" err="1" smtClean="0">
                <a:latin typeface="+mj-lt"/>
              </a:rPr>
              <a:t>Nikolas</a:t>
            </a:r>
            <a:r>
              <a:rPr lang="pl-PL" dirty="0" smtClean="0">
                <a:latin typeface="+mj-lt"/>
              </a:rPr>
              <a:t> </a:t>
            </a:r>
            <a:r>
              <a:rPr lang="pl-PL" dirty="0" err="1" smtClean="0">
                <a:latin typeface="+mj-lt"/>
              </a:rPr>
              <a:t>Urba</a:t>
            </a:r>
            <a:endParaRPr lang="pl-PL" dirty="0" smtClean="0">
              <a:latin typeface="+mj-lt"/>
            </a:endParaRPr>
          </a:p>
          <a:p>
            <a:pPr marL="0" indent="357188" algn="r" eaLnBrk="1" fontAlgn="auto" hangingPunct="1">
              <a:lnSpc>
                <a:spcPct val="120000"/>
              </a:lnSpc>
              <a:spcAft>
                <a:spcPts val="0"/>
              </a:spcAft>
              <a:buClr>
                <a:schemeClr val="accent3"/>
              </a:buClr>
              <a:buFont typeface="Wingdings 2" pitchFamily="18" charset="2"/>
              <a:buNone/>
              <a:defRPr/>
            </a:pPr>
            <a:r>
              <a:rPr lang="pl-PL" dirty="0" smtClean="0">
                <a:latin typeface="+mj-lt"/>
              </a:rPr>
              <a:t>Kl. 2PA</a:t>
            </a:r>
          </a:p>
          <a:p>
            <a:pPr marL="0" indent="357188" algn="r" eaLnBrk="1" fontAlgn="auto" hangingPunct="1">
              <a:lnSpc>
                <a:spcPct val="120000"/>
              </a:lnSpc>
              <a:spcAft>
                <a:spcPts val="0"/>
              </a:spcAft>
              <a:buClr>
                <a:schemeClr val="accent3"/>
              </a:buClr>
              <a:buFont typeface="Wingdings 2" pitchFamily="18" charset="2"/>
              <a:buNone/>
              <a:defRPr/>
            </a:pPr>
            <a:r>
              <a:rPr lang="pl-PL" dirty="0" smtClean="0">
                <a:latin typeface="+mj-lt"/>
              </a:rPr>
              <a:t>SP Towarzystwa Salezjańskiego w Szczecinie</a:t>
            </a:r>
          </a:p>
          <a:p>
            <a:pPr marL="274320" indent="-274320" eaLnBrk="1" fontAlgn="auto" hangingPunct="1">
              <a:lnSpc>
                <a:spcPct val="120000"/>
              </a:lnSpc>
              <a:spcAft>
                <a:spcPts val="0"/>
              </a:spcAft>
              <a:buClr>
                <a:schemeClr val="accent3"/>
              </a:buClr>
              <a:buFont typeface="Wingdings 2" pitchFamily="18" charset="2"/>
              <a:buNone/>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908050"/>
            <a:ext cx="4038600" cy="5446713"/>
          </a:xfrm>
        </p:spPr>
        <p:txBody>
          <a:bodyPr>
            <a:normAutofit fontScale="62500" lnSpcReduction="20000"/>
          </a:bodyPr>
          <a:lstStyle/>
          <a:p>
            <a:pPr marL="0" indent="0" algn="ctr" eaLnBrk="1" fontAlgn="auto" hangingPunct="1">
              <a:spcAft>
                <a:spcPts val="0"/>
              </a:spcAft>
              <a:buClr>
                <a:schemeClr val="accent3"/>
              </a:buClr>
              <a:buFont typeface="Wingdings 2" pitchFamily="18" charset="2"/>
              <a:buNone/>
              <a:defRPr/>
            </a:pPr>
            <a:r>
              <a:rPr lang="pl-PL" b="1" dirty="0" smtClean="0">
                <a:latin typeface="+mj-lt"/>
              </a:rPr>
              <a:t>Spotkanie w lesie</a:t>
            </a:r>
            <a:endParaRPr lang="pl-PL" dirty="0" smtClean="0">
              <a:latin typeface="+mj-lt"/>
            </a:endParaRPr>
          </a:p>
          <a:p>
            <a:pPr marL="0" indent="0" eaLnBrk="1" fontAlgn="auto" hangingPunct="1">
              <a:spcAft>
                <a:spcPts val="0"/>
              </a:spcAft>
              <a:buClr>
                <a:schemeClr val="accent3"/>
              </a:buClr>
              <a:buFont typeface="Wingdings 2" pitchFamily="18" charset="2"/>
              <a:buNone/>
              <a:defRPr/>
            </a:pPr>
            <a:r>
              <a:rPr lang="pl-PL" b="1" dirty="0" smtClean="0">
                <a:latin typeface="+mj-lt"/>
              </a:rPr>
              <a:t> </a:t>
            </a:r>
            <a:endParaRPr lang="pl-PL" dirty="0" smtClean="0">
              <a:latin typeface="+mj-lt"/>
            </a:endParaRPr>
          </a:p>
          <a:p>
            <a:pPr marL="0" indent="357188" algn="just" eaLnBrk="1" fontAlgn="auto" hangingPunct="1">
              <a:lnSpc>
                <a:spcPct val="120000"/>
              </a:lnSpc>
              <a:spcAft>
                <a:spcPts val="0"/>
              </a:spcAft>
              <a:buClr>
                <a:schemeClr val="accent3"/>
              </a:buClr>
              <a:buFont typeface="Wingdings 2" pitchFamily="18" charset="2"/>
              <a:buNone/>
              <a:defRPr/>
            </a:pPr>
            <a:r>
              <a:rPr lang="pl-PL" dirty="0" smtClean="0">
                <a:latin typeface="+mj-lt"/>
              </a:rPr>
              <a:t>Pewnego  razu spotkaliśmy się z kolegami w lesie i rozpaliliśmy na polanie ognisko. Usmażyliśmy kiełbaski i wypiliśmy herbatę.  Zobaczyliśmy na trawie szklaną  butelkę, gumę do żucia i butelkę PET. Wrzuciliśmy śmieci do kosza.</a:t>
            </a:r>
          </a:p>
          <a:p>
            <a:pPr marL="0" indent="357188" algn="just" eaLnBrk="1" fontAlgn="auto" hangingPunct="1">
              <a:lnSpc>
                <a:spcPct val="120000"/>
              </a:lnSpc>
              <a:spcAft>
                <a:spcPts val="0"/>
              </a:spcAft>
              <a:buClr>
                <a:schemeClr val="accent3"/>
              </a:buClr>
              <a:buFont typeface="Wingdings 2" pitchFamily="18" charset="2"/>
              <a:buNone/>
              <a:defRPr/>
            </a:pPr>
            <a:r>
              <a:rPr lang="pl-PL" dirty="0" smtClean="0">
                <a:latin typeface="+mj-lt"/>
              </a:rPr>
              <a:t>Nagle zerwał się wiatr, szybko uciekliśmy do domu. Następnego dnia  poszliśmy  do lasu, żeby  zobaczyć  czy nadal jest tam porządek. Okazało się, że wiatr wyrzucił wszystkie śmieci z kosza. Choć byliśmy zmęczeni, wrzuciliśmy je z powrotem do kosza. </a:t>
            </a:r>
          </a:p>
          <a:p>
            <a:pPr marL="0" indent="357188" algn="just" eaLnBrk="1" fontAlgn="auto" hangingPunct="1">
              <a:lnSpc>
                <a:spcPct val="120000"/>
              </a:lnSpc>
              <a:spcAft>
                <a:spcPts val="0"/>
              </a:spcAft>
              <a:buClr>
                <a:schemeClr val="accent3"/>
              </a:buClr>
              <a:buFont typeface="Wingdings 2" pitchFamily="18" charset="2"/>
              <a:buNone/>
              <a:defRPr/>
            </a:pPr>
            <a:r>
              <a:rPr lang="pl-PL" dirty="0" smtClean="0">
                <a:latin typeface="+mj-lt"/>
              </a:rPr>
              <a:t>Myślę ,że nie powinno się zostawiać śmieci w lesie,  ponieważ  zanieczyszczają środowisko  i mogą spowodować  pożar.</a:t>
            </a:r>
          </a:p>
          <a:p>
            <a:pPr marL="0" indent="0" algn="r" eaLnBrk="1" fontAlgn="auto" hangingPunct="1">
              <a:lnSpc>
                <a:spcPct val="120000"/>
              </a:lnSpc>
              <a:spcAft>
                <a:spcPts val="0"/>
              </a:spcAft>
              <a:buClr>
                <a:schemeClr val="accent3"/>
              </a:buClr>
              <a:buFont typeface="Wingdings 2" pitchFamily="18" charset="2"/>
              <a:buNone/>
              <a:defRPr/>
            </a:pPr>
            <a:r>
              <a:rPr lang="pl-PL" dirty="0" smtClean="0">
                <a:latin typeface="+mj-lt"/>
              </a:rPr>
              <a:t>Aleksander Waliszewski</a:t>
            </a:r>
          </a:p>
          <a:p>
            <a:pPr marL="0" indent="0" algn="r" eaLnBrk="1" fontAlgn="auto" hangingPunct="1">
              <a:lnSpc>
                <a:spcPct val="120000"/>
              </a:lnSpc>
              <a:spcAft>
                <a:spcPts val="0"/>
              </a:spcAft>
              <a:buClr>
                <a:schemeClr val="accent3"/>
              </a:buClr>
              <a:buFont typeface="Wingdings 2" pitchFamily="18" charset="2"/>
              <a:buNone/>
              <a:defRPr/>
            </a:pPr>
            <a:r>
              <a:rPr lang="pl-PL" dirty="0" smtClean="0">
                <a:latin typeface="+mj-lt"/>
              </a:rPr>
              <a:t>Kl. 2PA</a:t>
            </a:r>
          </a:p>
          <a:p>
            <a:pPr marL="0" indent="0" algn="r" eaLnBrk="1" fontAlgn="auto" hangingPunct="1">
              <a:lnSpc>
                <a:spcPct val="120000"/>
              </a:lnSpc>
              <a:spcAft>
                <a:spcPts val="0"/>
              </a:spcAft>
              <a:buClr>
                <a:schemeClr val="accent3"/>
              </a:buClr>
              <a:buFont typeface="Wingdings 2" pitchFamily="18" charset="2"/>
              <a:buNone/>
              <a:defRPr/>
            </a:pPr>
            <a:r>
              <a:rPr lang="pl-PL" dirty="0" smtClean="0">
                <a:latin typeface="+mj-lt"/>
              </a:rPr>
              <a:t>SP Towarzystwa Salezjańskiego w Szczecinie</a:t>
            </a:r>
          </a:p>
          <a:p>
            <a:pPr marL="274320" indent="-274320" eaLnBrk="1" fontAlgn="auto" hangingPunct="1">
              <a:spcAft>
                <a:spcPts val="0"/>
              </a:spcAft>
              <a:buClr>
                <a:schemeClr val="accent3"/>
              </a:buClr>
              <a:buFont typeface="Wingdings 2"/>
              <a:buChar char=""/>
              <a:defRPr/>
            </a:pPr>
            <a:endParaRPr lang="pl-PL" dirty="0"/>
          </a:p>
        </p:txBody>
      </p:sp>
      <p:sp>
        <p:nvSpPr>
          <p:cNvPr id="4" name="Symbol zastępczy zawartości 3"/>
          <p:cNvSpPr>
            <a:spLocks noGrp="1"/>
          </p:cNvSpPr>
          <p:nvPr>
            <p:ph sz="half" idx="2"/>
          </p:nvPr>
        </p:nvSpPr>
        <p:spPr>
          <a:xfrm>
            <a:off x="4648200" y="1920875"/>
            <a:ext cx="4038600" cy="4433888"/>
          </a:xfrm>
        </p:spPr>
        <p:txBody>
          <a:bodyPr>
            <a:normAutofit fontScale="62500" lnSpcReduction="20000"/>
          </a:bodyPr>
          <a:lstStyle/>
          <a:p>
            <a:pPr marL="274320" indent="-274320" eaLnBrk="1" fontAlgn="auto" hangingPunct="1">
              <a:spcAft>
                <a:spcPts val="0"/>
              </a:spcAft>
              <a:buClr>
                <a:schemeClr val="accent3"/>
              </a:buClr>
              <a:buFont typeface="Wingdings 2"/>
              <a:buChar char=""/>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a:xfrm>
            <a:off x="457200" y="404664"/>
            <a:ext cx="8229600" cy="1143000"/>
          </a:xfrm>
        </p:spPr>
        <p:txBody>
          <a:bodyPr/>
          <a:lstStyle/>
          <a:p>
            <a:pPr algn="ctr" eaLnBrk="1" hangingPunct="1"/>
            <a:r>
              <a:rPr lang="pl-PL" altLang="pl-PL" dirty="0" smtClean="0"/>
              <a:t>Luty- planeta Portfelik</a:t>
            </a:r>
          </a:p>
        </p:txBody>
      </p:sp>
      <p:pic>
        <p:nvPicPr>
          <p:cNvPr id="7171" name="Picture 2" descr="C:\Users\Beata\AppData\Local\Microsoft\Windows\Temporary Internet Files\Content.IE5\T9G2VVQO\MC9004398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773238"/>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Symbol zastępczy zawartości 2"/>
          <p:cNvSpPr>
            <a:spLocks noGrp="1"/>
          </p:cNvSpPr>
          <p:nvPr>
            <p:ph idx="1"/>
          </p:nvPr>
        </p:nvSpPr>
        <p:spPr/>
        <p:txBody>
          <a:bodyPr/>
          <a:lstStyle/>
          <a:p>
            <a:pPr algn="just" eaLnBrk="1" hangingPunct="1"/>
            <a:r>
              <a:rPr lang="pl-PL" altLang="pl-PL" dirty="0" smtClean="0"/>
              <a:t>Dowiedzieliśmy się o sposobach zarabiania pieniędzy.</a:t>
            </a:r>
            <a:br>
              <a:rPr lang="pl-PL" altLang="pl-PL" dirty="0" smtClean="0"/>
            </a:br>
            <a:r>
              <a:rPr lang="pl-PL" altLang="pl-PL" dirty="0" smtClean="0"/>
              <a:t>Pani pokazała nam różne karty kredytowe i płatnicze. Już wiemy do czego służą! Odkryliśmy wartość                i potrzebę pracy.</a:t>
            </a:r>
          </a:p>
          <a:p>
            <a:pPr eaLnBrk="1" hangingPunct="1">
              <a:buFont typeface="Wingdings 2" pitchFamily="18" charset="2"/>
              <a:buNone/>
            </a:pPr>
            <a:endParaRPr lang="pl-PL" altLang="pl-PL" dirty="0" smtClean="0"/>
          </a:p>
          <a:p>
            <a:pPr algn="just" eaLnBrk="1" hangingPunct="1"/>
            <a:r>
              <a:rPr lang="pl-PL" altLang="pl-PL" dirty="0" smtClean="0"/>
              <a:t>Mieliśmy ferie zimowe, ale przed nimi poznaliśmy sposoby bezpiecznego spędzania czasu wolnego.</a:t>
            </a:r>
          </a:p>
          <a:p>
            <a:pPr eaLnBrk="1" hangingPunct="1"/>
            <a:r>
              <a:rPr lang="pl-PL" altLang="pl-PL" dirty="0" smtClean="0"/>
              <a:t>Utrwaliliśmy  </a:t>
            </a:r>
            <a:r>
              <a:rPr lang="pl-PL" altLang="pl-PL" u="sng" dirty="0" smtClean="0">
                <a:hlinkClick r:id="rId3" tooltip="Click to Continue &gt; by ExstraCoupon"/>
              </a:rPr>
              <a:t>numery telefonów</a:t>
            </a:r>
            <a:r>
              <a:rPr lang="pl-PL" altLang="pl-PL" dirty="0" smtClean="0"/>
              <a:t> alarmowych.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Effect transition="in" filter="fade">
                                      <p:cBhvr>
                                        <p:cTn id="9" dur="1000"/>
                                        <p:tgtEl>
                                          <p:spTgt spid="717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172">
                                            <p:txEl>
                                              <p:pRg st="0" end="0"/>
                                            </p:txEl>
                                          </p:spTgt>
                                        </p:tgtEl>
                                        <p:attrNameLst>
                                          <p:attrName>style.visibility</p:attrName>
                                        </p:attrNameLst>
                                      </p:cBhvr>
                                      <p:to>
                                        <p:strVal val="visible"/>
                                      </p:to>
                                    </p:set>
                                    <p:anim calcmode="lin" valueType="num">
                                      <p:cBhvr>
                                        <p:cTn id="13" dur="1000" fill="hold"/>
                                        <p:tgtEl>
                                          <p:spTgt spid="717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172">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7172">
                                            <p:txEl>
                                              <p:pRg st="0" end="0"/>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7172">
                                            <p:txEl>
                                              <p:pRg st="2" end="2"/>
                                            </p:txEl>
                                          </p:spTgt>
                                        </p:tgtEl>
                                        <p:attrNameLst>
                                          <p:attrName>style.visibility</p:attrName>
                                        </p:attrNameLst>
                                      </p:cBhvr>
                                      <p:to>
                                        <p:strVal val="visible"/>
                                      </p:to>
                                    </p:set>
                                    <p:anim calcmode="lin" valueType="num">
                                      <p:cBhvr>
                                        <p:cTn id="19" dur="1000" fill="hold"/>
                                        <p:tgtEl>
                                          <p:spTgt spid="717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7172">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7172">
                                            <p:txEl>
                                              <p:pRg st="2" end="2"/>
                                            </p:txEl>
                                          </p:spTgt>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7172">
                                            <p:txEl>
                                              <p:pRg st="3" end="3"/>
                                            </p:txEl>
                                          </p:spTgt>
                                        </p:tgtEl>
                                        <p:attrNameLst>
                                          <p:attrName>style.visibility</p:attrName>
                                        </p:attrNameLst>
                                      </p:cBhvr>
                                      <p:to>
                                        <p:strVal val="visible"/>
                                      </p:to>
                                    </p:set>
                                    <p:anim calcmode="lin" valueType="num">
                                      <p:cBhvr>
                                        <p:cTn id="25" dur="1000" fill="hold"/>
                                        <p:tgtEl>
                                          <p:spTgt spid="7172">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7172">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7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a:xfrm>
            <a:off x="251520" y="980728"/>
            <a:ext cx="2954288" cy="1582737"/>
          </a:xfrm>
        </p:spPr>
        <p:txBody>
          <a:bodyPr/>
          <a:lstStyle/>
          <a:p>
            <a:pPr algn="ctr" eaLnBrk="1" hangingPunct="1"/>
            <a:r>
              <a:rPr lang="pl-PL" altLang="pl-PL" sz="2800" dirty="0" smtClean="0"/>
              <a:t>Marzec- lądujemy na planecie Skarbonka</a:t>
            </a:r>
          </a:p>
        </p:txBody>
      </p:sp>
      <p:sp>
        <p:nvSpPr>
          <p:cNvPr id="8195" name="Symbol zastępczy tekstu 5"/>
          <p:cNvSpPr>
            <a:spLocks noGrp="1"/>
          </p:cNvSpPr>
          <p:nvPr>
            <p:ph type="body" sz="half" idx="2"/>
          </p:nvPr>
        </p:nvSpPr>
        <p:spPr>
          <a:xfrm>
            <a:off x="323528" y="2828925"/>
            <a:ext cx="2495872" cy="1608187"/>
          </a:xfrm>
        </p:spPr>
        <p:txBody>
          <a:bodyPr/>
          <a:lstStyle/>
          <a:p>
            <a:pPr eaLnBrk="1" hangingPunct="1"/>
            <a:r>
              <a:rPr lang="pl-PL" altLang="pl-PL" sz="2800" dirty="0">
                <a:latin typeface="+mj-lt"/>
                <a:ea typeface="+mj-ea"/>
                <a:cs typeface="+mj-cs"/>
              </a:rPr>
              <a:t>Zasady prawidłowego żywienia.</a:t>
            </a:r>
          </a:p>
          <a:p>
            <a:pPr eaLnBrk="1" hangingPunct="1"/>
            <a:endParaRPr lang="pl-PL" altLang="pl-PL" dirty="0" smtClean="0"/>
          </a:p>
        </p:txBody>
      </p:sp>
      <p:pic>
        <p:nvPicPr>
          <p:cNvPr id="8196" name="Symbol zastępczy zawartości 3" descr="20131003_120059.jpg"/>
          <p:cNvPicPr>
            <a:picLocks noGrp="1" noChangeAspect="1"/>
          </p:cNvPicPr>
          <p:nvPr>
            <p:ph type="pic" idx="1"/>
          </p:nvPr>
        </p:nvPicPr>
        <p:blipFill>
          <a:blip r:embed="rId2">
            <a:extLst>
              <a:ext uri="{28A0092B-C50C-407E-A947-70E740481C1C}">
                <a14:useLocalDpi xmlns:a14="http://schemas.microsoft.com/office/drawing/2010/main" val="0"/>
              </a:ext>
            </a:extLst>
          </a:blip>
          <a:srcRect l="5942" r="5942"/>
          <a:stretch>
            <a:fillRect/>
          </a:stretch>
        </p:blipFill>
        <p:spPr>
          <a:xfrm rot="420000">
            <a:off x="3486150" y="1200150"/>
            <a:ext cx="4618038" cy="3930650"/>
          </a:xfrm>
          <a:ln>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p:cTn id="13"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8195">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8196"/>
                                        </p:tgtEl>
                                        <p:attrNameLst>
                                          <p:attrName>style.visibility</p:attrName>
                                        </p:attrNameLst>
                                      </p:cBhvr>
                                      <p:to>
                                        <p:strVal val="visible"/>
                                      </p:to>
                                    </p:set>
                                    <p:anim calcmode="lin" valueType="num">
                                      <p:cBhvr>
                                        <p:cTn id="18" dur="1000" fill="hold"/>
                                        <p:tgtEl>
                                          <p:spTgt spid="8196"/>
                                        </p:tgtEl>
                                        <p:attrNameLst>
                                          <p:attrName>ppt_w</p:attrName>
                                        </p:attrNameLst>
                                      </p:cBhvr>
                                      <p:tavLst>
                                        <p:tav tm="0">
                                          <p:val>
                                            <p:fltVal val="0"/>
                                          </p:val>
                                        </p:tav>
                                        <p:tav tm="100000">
                                          <p:val>
                                            <p:strVal val="#ppt_w"/>
                                          </p:val>
                                        </p:tav>
                                      </p:tavLst>
                                    </p:anim>
                                    <p:anim calcmode="lin" valueType="num">
                                      <p:cBhvr>
                                        <p:cTn id="19" dur="1000" fill="hold"/>
                                        <p:tgtEl>
                                          <p:spTgt spid="8196"/>
                                        </p:tgtEl>
                                        <p:attrNameLst>
                                          <p:attrName>ppt_h</p:attrName>
                                        </p:attrNameLst>
                                      </p:cBhvr>
                                      <p:tavLst>
                                        <p:tav tm="0">
                                          <p:val>
                                            <p:fltVal val="0"/>
                                          </p:val>
                                        </p:tav>
                                        <p:tav tm="100000">
                                          <p:val>
                                            <p:strVal val="#ppt_h"/>
                                          </p:val>
                                        </p:tav>
                                      </p:tavLst>
                                    </p:anim>
                                    <p:animEffect transition="in" filter="fade">
                                      <p:cBhvr>
                                        <p:cTn id="20"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tekstu 9"/>
          <p:cNvSpPr>
            <a:spLocks noGrp="1"/>
          </p:cNvSpPr>
          <p:nvPr>
            <p:ph type="body" sz="half" idx="2"/>
          </p:nvPr>
        </p:nvSpPr>
        <p:spPr>
          <a:xfrm>
            <a:off x="251520" y="2060848"/>
            <a:ext cx="3168352" cy="2179638"/>
          </a:xfrm>
        </p:spPr>
        <p:txBody>
          <a:bodyPr/>
          <a:lstStyle/>
          <a:p>
            <a:pPr eaLnBrk="1" hangingPunct="1"/>
            <a:r>
              <a:rPr lang="pl-PL" altLang="pl-PL" sz="2800" dirty="0">
                <a:latin typeface="+mj-lt"/>
                <a:ea typeface="+mj-ea"/>
                <a:cs typeface="+mj-cs"/>
              </a:rPr>
              <a:t>Robimy sami bardzo zdrowe kanapki</a:t>
            </a:r>
          </a:p>
          <a:p>
            <a:pPr eaLnBrk="1" hangingPunct="1"/>
            <a:r>
              <a:rPr lang="pl-PL" altLang="pl-PL" sz="2800" dirty="0">
                <a:latin typeface="+mj-lt"/>
                <a:ea typeface="+mj-ea"/>
                <a:cs typeface="+mj-cs"/>
              </a:rPr>
              <a:t>i plakaty!</a:t>
            </a:r>
          </a:p>
          <a:p>
            <a:pPr eaLnBrk="1" hangingPunct="1"/>
            <a:endParaRPr lang="pl-PL" altLang="pl-PL" dirty="0" smtClean="0"/>
          </a:p>
        </p:txBody>
      </p:sp>
      <p:pic>
        <p:nvPicPr>
          <p:cNvPr id="9219" name="Symbol zastępczy zawartości 7" descr="20131108_115927.jpg"/>
          <p:cNvPicPr>
            <a:picLocks noGrp="1" noChangeAspect="1"/>
          </p:cNvPicPr>
          <p:nvPr>
            <p:ph type="pic" idx="1"/>
          </p:nvPr>
        </p:nvPicPr>
        <p:blipFill>
          <a:blip r:embed="rId2">
            <a:extLst>
              <a:ext uri="{28A0092B-C50C-407E-A947-70E740481C1C}">
                <a14:useLocalDpi xmlns:a14="http://schemas.microsoft.com/office/drawing/2010/main" val="0"/>
              </a:ext>
            </a:extLst>
          </a:blip>
          <a:srcRect l="5942" r="5942"/>
          <a:stretch>
            <a:fillRect/>
          </a:stretch>
        </p:blipFill>
        <p:spPr>
          <a:xfrm rot="420000">
            <a:off x="3486150" y="1200150"/>
            <a:ext cx="4618038" cy="3930650"/>
          </a:xfrm>
          <a:ln>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p:cTn id="7" dur="1000" fill="hold"/>
                                        <p:tgtEl>
                                          <p:spTgt spid="921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8">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218">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 calcmode="lin" valueType="num">
                                      <p:cBhvr>
                                        <p:cTn id="12" dur="10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9218">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9218">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9219"/>
                                        </p:tgtEl>
                                        <p:attrNameLst>
                                          <p:attrName>style.visibility</p:attrName>
                                        </p:attrNameLst>
                                      </p:cBhvr>
                                      <p:to>
                                        <p:strVal val="visible"/>
                                      </p:to>
                                    </p:set>
                                    <p:anim calcmode="lin" valueType="num">
                                      <p:cBhvr>
                                        <p:cTn id="17" dur="1000" fill="hold"/>
                                        <p:tgtEl>
                                          <p:spTgt spid="9219"/>
                                        </p:tgtEl>
                                        <p:attrNameLst>
                                          <p:attrName>ppt_w</p:attrName>
                                        </p:attrNameLst>
                                      </p:cBhvr>
                                      <p:tavLst>
                                        <p:tav tm="0">
                                          <p:val>
                                            <p:fltVal val="0"/>
                                          </p:val>
                                        </p:tav>
                                        <p:tav tm="100000">
                                          <p:val>
                                            <p:strVal val="#ppt_w"/>
                                          </p:val>
                                        </p:tav>
                                      </p:tavLst>
                                    </p:anim>
                                    <p:anim calcmode="lin" valueType="num">
                                      <p:cBhvr>
                                        <p:cTn id="18" dur="1000" fill="hold"/>
                                        <p:tgtEl>
                                          <p:spTgt spid="9219"/>
                                        </p:tgtEl>
                                        <p:attrNameLst>
                                          <p:attrName>ppt_h</p:attrName>
                                        </p:attrNameLst>
                                      </p:cBhvr>
                                      <p:tavLst>
                                        <p:tav tm="0">
                                          <p:val>
                                            <p:fltVal val="0"/>
                                          </p:val>
                                        </p:tav>
                                        <p:tav tm="100000">
                                          <p:val>
                                            <p:strVal val="#ppt_h"/>
                                          </p:val>
                                        </p:tav>
                                      </p:tavLst>
                                    </p:anim>
                                    <p:animEffect transition="in" filter="fade">
                                      <p:cBhvr>
                                        <p:cTn id="19"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179512" y="1176338"/>
            <a:ext cx="3384376" cy="1582737"/>
          </a:xfrm>
        </p:spPr>
        <p:txBody>
          <a:bodyPr/>
          <a:lstStyle/>
          <a:p>
            <a:pPr eaLnBrk="1" hangingPunct="1"/>
            <a:r>
              <a:rPr lang="pl-PL" altLang="pl-PL" sz="2800" b="0" dirty="0">
                <a:solidFill>
                  <a:schemeClr val="tx1"/>
                </a:solidFill>
              </a:rPr>
              <a:t>A teraz zapraszamy na wspólne </a:t>
            </a:r>
            <a:r>
              <a:rPr lang="pl-PL" altLang="pl-PL" sz="2800" b="0" dirty="0" smtClean="0">
                <a:solidFill>
                  <a:schemeClr val="tx1"/>
                </a:solidFill>
              </a:rPr>
              <a:t>śniadanie! </a:t>
            </a:r>
            <a:endParaRPr lang="pl-PL" altLang="pl-PL" sz="2800" b="0" dirty="0">
              <a:solidFill>
                <a:schemeClr val="tx1"/>
              </a:solidFill>
            </a:endParaRPr>
          </a:p>
        </p:txBody>
      </p:sp>
      <p:pic>
        <p:nvPicPr>
          <p:cNvPr id="10243" name="Symbol zastępczy zawartości 3" descr="20131108_125436.jpg"/>
          <p:cNvPicPr>
            <a:picLocks noGrp="1" noChangeAspect="1"/>
          </p:cNvPicPr>
          <p:nvPr>
            <p:ph type="pic" idx="1"/>
          </p:nvPr>
        </p:nvPicPr>
        <p:blipFill>
          <a:blip r:embed="rId2">
            <a:extLst>
              <a:ext uri="{28A0092B-C50C-407E-A947-70E740481C1C}">
                <a14:useLocalDpi xmlns:a14="http://schemas.microsoft.com/office/drawing/2010/main" val="0"/>
              </a:ext>
            </a:extLst>
          </a:blip>
          <a:srcRect l="5942" r="5942"/>
          <a:stretch>
            <a:fillRect/>
          </a:stretch>
        </p:blipFill>
        <p:spPr>
          <a:xfrm rot="420000">
            <a:off x="3486150" y="1200150"/>
            <a:ext cx="4618038" cy="3930650"/>
          </a:xfrm>
          <a:ln>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Effect transition="in" filter="fade">
                                      <p:cBhvr>
                                        <p:cTn id="9" dur="1000"/>
                                        <p:tgtEl>
                                          <p:spTgt spid="1024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1000" fill="hold"/>
                                        <p:tgtEl>
                                          <p:spTgt spid="10243"/>
                                        </p:tgtEl>
                                        <p:attrNameLst>
                                          <p:attrName>ppt_w</p:attrName>
                                        </p:attrNameLst>
                                      </p:cBhvr>
                                      <p:tavLst>
                                        <p:tav tm="0">
                                          <p:val>
                                            <p:fltVal val="0"/>
                                          </p:val>
                                        </p:tav>
                                        <p:tav tm="100000">
                                          <p:val>
                                            <p:strVal val="#ppt_w"/>
                                          </p:val>
                                        </p:tav>
                                      </p:tavLst>
                                    </p:anim>
                                    <p:anim calcmode="lin" valueType="num">
                                      <p:cBhvr>
                                        <p:cTn id="13" dur="1000" fill="hold"/>
                                        <p:tgtEl>
                                          <p:spTgt spid="10243"/>
                                        </p:tgtEl>
                                        <p:attrNameLst>
                                          <p:attrName>ppt_h</p:attrName>
                                        </p:attrNameLst>
                                      </p:cBhvr>
                                      <p:tavLst>
                                        <p:tav tm="0">
                                          <p:val>
                                            <p:fltVal val="0"/>
                                          </p:val>
                                        </p:tav>
                                        <p:tav tm="100000">
                                          <p:val>
                                            <p:strVal val="#ppt_h"/>
                                          </p:val>
                                        </p:tav>
                                      </p:tavLst>
                                    </p:anim>
                                    <p:animEffect transition="in" filter="fade">
                                      <p:cBhvr>
                                        <p:cTn id="14"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a:xfrm>
            <a:off x="323528" y="1700808"/>
            <a:ext cx="3528392" cy="1162050"/>
          </a:xfrm>
        </p:spPr>
        <p:txBody>
          <a:bodyPr/>
          <a:lstStyle/>
          <a:p>
            <a:pPr algn="ctr" eaLnBrk="1" hangingPunct="1"/>
            <a:r>
              <a:rPr lang="pl-PL" altLang="pl-PL" sz="2800" b="1" dirty="0"/>
              <a:t>Paula wykonała grosikową skarbonkę!</a:t>
            </a:r>
          </a:p>
        </p:txBody>
      </p:sp>
      <p:pic>
        <p:nvPicPr>
          <p:cNvPr id="11267" name="Symbol zastępczy zawartości 3" descr="20140509_095518 (Kopiowanie).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95936" y="980728"/>
            <a:ext cx="3816350" cy="50879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Effect transition="in" filter="fade">
                                      <p:cBhvr>
                                        <p:cTn id="9" dur="1000"/>
                                        <p:tgtEl>
                                          <p:spTgt spid="11266"/>
                                        </p:tgtEl>
                                      </p:cBhvr>
                                    </p:animEffect>
                                  </p:childTnLst>
                                </p:cTn>
                              </p:par>
                              <p:par>
                                <p:cTn id="10" presetID="53" presetClass="entr" presetSubtype="16" fill="hold" nodeType="with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p:cTn id="12" dur="1000" fill="hold"/>
                                        <p:tgtEl>
                                          <p:spTgt spid="11267"/>
                                        </p:tgtEl>
                                        <p:attrNameLst>
                                          <p:attrName>ppt_w</p:attrName>
                                        </p:attrNameLst>
                                      </p:cBhvr>
                                      <p:tavLst>
                                        <p:tav tm="0">
                                          <p:val>
                                            <p:fltVal val="0"/>
                                          </p:val>
                                        </p:tav>
                                        <p:tav tm="100000">
                                          <p:val>
                                            <p:strVal val="#ppt_w"/>
                                          </p:val>
                                        </p:tav>
                                      </p:tavLst>
                                    </p:anim>
                                    <p:anim calcmode="lin" valueType="num">
                                      <p:cBhvr>
                                        <p:cTn id="13" dur="1000" fill="hold"/>
                                        <p:tgtEl>
                                          <p:spTgt spid="11267"/>
                                        </p:tgtEl>
                                        <p:attrNameLst>
                                          <p:attrName>ppt_h</p:attrName>
                                        </p:attrNameLst>
                                      </p:cBhvr>
                                      <p:tavLst>
                                        <p:tav tm="0">
                                          <p:val>
                                            <p:fltVal val="0"/>
                                          </p:val>
                                        </p:tav>
                                        <p:tav tm="100000">
                                          <p:val>
                                            <p:strVal val="#ppt_h"/>
                                          </p:val>
                                        </p:tav>
                                      </p:tavLst>
                                    </p:anim>
                                    <p:animEffect transition="in" filter="fade">
                                      <p:cBhvr>
                                        <p:cTn id="14"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Symbol zastępczy zawartości 2"/>
          <p:cNvSpPr>
            <a:spLocks noGrp="1"/>
          </p:cNvSpPr>
          <p:nvPr>
            <p:ph idx="1"/>
          </p:nvPr>
        </p:nvSpPr>
        <p:spPr>
          <a:xfrm>
            <a:off x="323850" y="1844824"/>
            <a:ext cx="8229600" cy="4821089"/>
          </a:xfrm>
        </p:spPr>
        <p:txBody>
          <a:bodyPr/>
          <a:lstStyle/>
          <a:p>
            <a:pPr eaLnBrk="1" hangingPunct="1">
              <a:defRPr/>
            </a:pPr>
            <a:r>
              <a:rPr lang="pl-PL" altLang="pl-PL" dirty="0" smtClean="0">
                <a:latin typeface="+mj-lt"/>
              </a:rPr>
              <a:t>Poznaliśmy zasady udanych zakupów</a:t>
            </a:r>
          </a:p>
          <a:p>
            <a:pPr marL="271463" indent="0" eaLnBrk="1" hangingPunct="1">
              <a:buFont typeface="Wingdings 2" pitchFamily="18" charset="2"/>
              <a:buNone/>
              <a:defRPr/>
            </a:pPr>
            <a:r>
              <a:rPr lang="pl-PL" altLang="pl-PL" dirty="0" smtClean="0">
                <a:latin typeface="+mj-lt"/>
              </a:rPr>
              <a:t> oraz pojęcia: reklama, marka, oferta,</a:t>
            </a:r>
          </a:p>
          <a:p>
            <a:pPr marL="271463" indent="0" eaLnBrk="1" hangingPunct="1">
              <a:buFont typeface="Wingdings 2" pitchFamily="18" charset="2"/>
              <a:buNone/>
              <a:defRPr/>
            </a:pPr>
            <a:r>
              <a:rPr lang="pl-PL" altLang="pl-PL" dirty="0" smtClean="0">
                <a:latin typeface="+mj-lt"/>
              </a:rPr>
              <a:t> jakość, data ważności, produkt, konsument. </a:t>
            </a:r>
          </a:p>
          <a:p>
            <a:pPr eaLnBrk="1" hangingPunct="1">
              <a:buFont typeface="Wingdings 2" pitchFamily="18" charset="2"/>
              <a:buNone/>
              <a:defRPr/>
            </a:pPr>
            <a:endParaRPr lang="pl-PL" altLang="pl-PL" dirty="0" smtClean="0">
              <a:latin typeface="+mj-lt"/>
            </a:endParaRPr>
          </a:p>
          <a:p>
            <a:pPr eaLnBrk="1" hangingPunct="1">
              <a:buFont typeface="Wingdings 2" pitchFamily="18" charset="2"/>
              <a:buNone/>
              <a:defRPr/>
            </a:pPr>
            <a:endParaRPr lang="pl-PL" altLang="pl-PL" dirty="0" smtClean="0">
              <a:latin typeface="+mj-lt"/>
            </a:endParaRPr>
          </a:p>
          <a:p>
            <a:pPr eaLnBrk="1" hangingPunct="1">
              <a:buFont typeface="Wingdings 2" pitchFamily="18" charset="2"/>
              <a:buNone/>
              <a:defRPr/>
            </a:pPr>
            <a:endParaRPr lang="pl-PL" altLang="pl-PL" dirty="0" smtClean="0">
              <a:latin typeface="+mj-lt"/>
            </a:endParaRPr>
          </a:p>
          <a:p>
            <a:pPr eaLnBrk="1" hangingPunct="1">
              <a:defRPr/>
            </a:pPr>
            <a:r>
              <a:rPr lang="pl-PL" altLang="pl-PL" dirty="0" smtClean="0">
                <a:latin typeface="+mj-lt"/>
              </a:rPr>
              <a:t>Omawialiśmy wpływ reklamy na dokonywanie zakupów.</a:t>
            </a:r>
          </a:p>
          <a:p>
            <a:pPr eaLnBrk="1" hangingPunct="1">
              <a:defRPr/>
            </a:pPr>
            <a:r>
              <a:rPr lang="pl-PL" altLang="pl-PL" dirty="0" smtClean="0">
                <a:latin typeface="+mj-lt"/>
              </a:rPr>
              <a:t>Poznaliśmy budowę roweru oraz przepisy ruchu drogowego dotyczące jazdy rowerem.</a:t>
            </a:r>
          </a:p>
        </p:txBody>
      </p:sp>
      <p:grpSp>
        <p:nvGrpSpPr>
          <p:cNvPr id="12290" name="Group 8"/>
          <p:cNvGrpSpPr>
            <a:grpSpLocks noChangeAspect="1"/>
          </p:cNvGrpSpPr>
          <p:nvPr/>
        </p:nvGrpSpPr>
        <p:grpSpPr bwMode="auto">
          <a:xfrm>
            <a:off x="6854031" y="1685925"/>
            <a:ext cx="1735137" cy="1787525"/>
            <a:chOff x="4105" y="981"/>
            <a:chExt cx="1093" cy="1126"/>
          </a:xfrm>
        </p:grpSpPr>
        <p:sp>
          <p:nvSpPr>
            <p:cNvPr id="12295" name="AutoShape 7"/>
            <p:cNvSpPr>
              <a:spLocks noChangeAspect="1" noChangeArrowheads="1" noTextEdit="1"/>
            </p:cNvSpPr>
            <p:nvPr/>
          </p:nvSpPr>
          <p:spPr bwMode="auto">
            <a:xfrm>
              <a:off x="4105" y="981"/>
              <a:ext cx="1093"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12296" name="Freeform 9"/>
            <p:cNvSpPr>
              <a:spLocks/>
            </p:cNvSpPr>
            <p:nvPr/>
          </p:nvSpPr>
          <p:spPr bwMode="auto">
            <a:xfrm>
              <a:off x="4116" y="982"/>
              <a:ext cx="1080" cy="1122"/>
            </a:xfrm>
            <a:custGeom>
              <a:avLst/>
              <a:gdLst>
                <a:gd name="T0" fmla="*/ 117 w 2159"/>
                <a:gd name="T1" fmla="*/ 0 h 2245"/>
                <a:gd name="T2" fmla="*/ 121 w 2159"/>
                <a:gd name="T3" fmla="*/ 2 h 2245"/>
                <a:gd name="T4" fmla="*/ 123 w 2159"/>
                <a:gd name="T5" fmla="*/ 5 h 2245"/>
                <a:gd name="T6" fmla="*/ 124 w 2159"/>
                <a:gd name="T7" fmla="*/ 14 h 2245"/>
                <a:gd name="T8" fmla="*/ 224 w 2159"/>
                <a:gd name="T9" fmla="*/ 125 h 2245"/>
                <a:gd name="T10" fmla="*/ 235 w 2159"/>
                <a:gd name="T11" fmla="*/ 125 h 2245"/>
                <a:gd name="T12" fmla="*/ 247 w 2159"/>
                <a:gd name="T13" fmla="*/ 126 h 2245"/>
                <a:gd name="T14" fmla="*/ 262 w 2159"/>
                <a:gd name="T15" fmla="*/ 118 h 2245"/>
                <a:gd name="T16" fmla="*/ 294 w 2159"/>
                <a:gd name="T17" fmla="*/ 98 h 2245"/>
                <a:gd name="T18" fmla="*/ 336 w 2159"/>
                <a:gd name="T19" fmla="*/ 73 h 2245"/>
                <a:gd name="T20" fmla="*/ 376 w 2159"/>
                <a:gd name="T21" fmla="*/ 48 h 2245"/>
                <a:gd name="T22" fmla="*/ 404 w 2159"/>
                <a:gd name="T23" fmla="*/ 32 h 2245"/>
                <a:gd name="T24" fmla="*/ 410 w 2159"/>
                <a:gd name="T25" fmla="*/ 24 h 2245"/>
                <a:gd name="T26" fmla="*/ 414 w 2159"/>
                <a:gd name="T27" fmla="*/ 13 h 2245"/>
                <a:gd name="T28" fmla="*/ 418 w 2159"/>
                <a:gd name="T29" fmla="*/ 11 h 2245"/>
                <a:gd name="T30" fmla="*/ 423 w 2159"/>
                <a:gd name="T31" fmla="*/ 10 h 2245"/>
                <a:gd name="T32" fmla="*/ 429 w 2159"/>
                <a:gd name="T33" fmla="*/ 13 h 2245"/>
                <a:gd name="T34" fmla="*/ 433 w 2159"/>
                <a:gd name="T35" fmla="*/ 21 h 2245"/>
                <a:gd name="T36" fmla="*/ 430 w 2159"/>
                <a:gd name="T37" fmla="*/ 29 h 2245"/>
                <a:gd name="T38" fmla="*/ 426 w 2159"/>
                <a:gd name="T39" fmla="*/ 34 h 2245"/>
                <a:gd name="T40" fmla="*/ 422 w 2159"/>
                <a:gd name="T41" fmla="*/ 35 h 2245"/>
                <a:gd name="T42" fmla="*/ 417 w 2159"/>
                <a:gd name="T43" fmla="*/ 34 h 2245"/>
                <a:gd name="T44" fmla="*/ 407 w 2159"/>
                <a:gd name="T45" fmla="*/ 35 h 2245"/>
                <a:gd name="T46" fmla="*/ 380 w 2159"/>
                <a:gd name="T47" fmla="*/ 52 h 2245"/>
                <a:gd name="T48" fmla="*/ 342 w 2159"/>
                <a:gd name="T49" fmla="*/ 77 h 2245"/>
                <a:gd name="T50" fmla="*/ 303 w 2159"/>
                <a:gd name="T51" fmla="*/ 102 h 2245"/>
                <a:gd name="T52" fmla="*/ 274 w 2159"/>
                <a:gd name="T53" fmla="*/ 122 h 2245"/>
                <a:gd name="T54" fmla="*/ 268 w 2159"/>
                <a:gd name="T55" fmla="*/ 130 h 2245"/>
                <a:gd name="T56" fmla="*/ 281 w 2159"/>
                <a:gd name="T57" fmla="*/ 135 h 2245"/>
                <a:gd name="T58" fmla="*/ 292 w 2159"/>
                <a:gd name="T59" fmla="*/ 142 h 2245"/>
                <a:gd name="T60" fmla="*/ 509 w 2159"/>
                <a:gd name="T61" fmla="*/ 146 h 2245"/>
                <a:gd name="T62" fmla="*/ 523 w 2159"/>
                <a:gd name="T63" fmla="*/ 149 h 2245"/>
                <a:gd name="T64" fmla="*/ 530 w 2159"/>
                <a:gd name="T65" fmla="*/ 159 h 2245"/>
                <a:gd name="T66" fmla="*/ 540 w 2159"/>
                <a:gd name="T67" fmla="*/ 475 h 2245"/>
                <a:gd name="T68" fmla="*/ 538 w 2159"/>
                <a:gd name="T69" fmla="*/ 490 h 2245"/>
                <a:gd name="T70" fmla="*/ 529 w 2159"/>
                <a:gd name="T71" fmla="*/ 502 h 2245"/>
                <a:gd name="T72" fmla="*/ 515 w 2159"/>
                <a:gd name="T73" fmla="*/ 510 h 2245"/>
                <a:gd name="T74" fmla="*/ 498 w 2159"/>
                <a:gd name="T75" fmla="*/ 513 h 2245"/>
                <a:gd name="T76" fmla="*/ 482 w 2159"/>
                <a:gd name="T77" fmla="*/ 514 h 2245"/>
                <a:gd name="T78" fmla="*/ 37 w 2159"/>
                <a:gd name="T79" fmla="*/ 561 h 2245"/>
                <a:gd name="T80" fmla="*/ 31 w 2159"/>
                <a:gd name="T81" fmla="*/ 557 h 2245"/>
                <a:gd name="T82" fmla="*/ 26 w 2159"/>
                <a:gd name="T83" fmla="*/ 553 h 2245"/>
                <a:gd name="T84" fmla="*/ 17 w 2159"/>
                <a:gd name="T85" fmla="*/ 430 h 2245"/>
                <a:gd name="T86" fmla="*/ 2 w 2159"/>
                <a:gd name="T87" fmla="*/ 224 h 2245"/>
                <a:gd name="T88" fmla="*/ 3 w 2159"/>
                <a:gd name="T89" fmla="*/ 154 h 2245"/>
                <a:gd name="T90" fmla="*/ 9 w 2159"/>
                <a:gd name="T91" fmla="*/ 149 h 2245"/>
                <a:gd name="T92" fmla="*/ 16 w 2159"/>
                <a:gd name="T93" fmla="*/ 146 h 2245"/>
                <a:gd name="T94" fmla="*/ 180 w 2159"/>
                <a:gd name="T95" fmla="*/ 141 h 2245"/>
                <a:gd name="T96" fmla="*/ 192 w 2159"/>
                <a:gd name="T97" fmla="*/ 134 h 2245"/>
                <a:gd name="T98" fmla="*/ 206 w 2159"/>
                <a:gd name="T99" fmla="*/ 129 h 2245"/>
                <a:gd name="T100" fmla="*/ 205 w 2159"/>
                <a:gd name="T101" fmla="*/ 121 h 2245"/>
                <a:gd name="T102" fmla="*/ 187 w 2159"/>
                <a:gd name="T103" fmla="*/ 99 h 2245"/>
                <a:gd name="T104" fmla="*/ 163 w 2159"/>
                <a:gd name="T105" fmla="*/ 71 h 2245"/>
                <a:gd name="T106" fmla="*/ 140 w 2159"/>
                <a:gd name="T107" fmla="*/ 44 h 2245"/>
                <a:gd name="T108" fmla="*/ 123 w 2159"/>
                <a:gd name="T109" fmla="*/ 25 h 2245"/>
                <a:gd name="T110" fmla="*/ 118 w 2159"/>
                <a:gd name="T111" fmla="*/ 21 h 2245"/>
                <a:gd name="T112" fmla="*/ 111 w 2159"/>
                <a:gd name="T113" fmla="*/ 21 h 2245"/>
                <a:gd name="T114" fmla="*/ 107 w 2159"/>
                <a:gd name="T115" fmla="*/ 18 h 2245"/>
                <a:gd name="T116" fmla="*/ 105 w 2159"/>
                <a:gd name="T117" fmla="*/ 9 h 2245"/>
                <a:gd name="T118" fmla="*/ 109 w 2159"/>
                <a:gd name="T119" fmla="*/ 2 h 2245"/>
                <a:gd name="T120" fmla="*/ 115 w 2159"/>
                <a:gd name="T121" fmla="*/ 0 h 22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9"/>
                <a:gd name="T184" fmla="*/ 0 h 2245"/>
                <a:gd name="T185" fmla="*/ 2159 w 2159"/>
                <a:gd name="T186" fmla="*/ 2245 h 22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9" h="2245">
                  <a:moveTo>
                    <a:pt x="457" y="0"/>
                  </a:moveTo>
                  <a:lnTo>
                    <a:pt x="463" y="0"/>
                  </a:lnTo>
                  <a:lnTo>
                    <a:pt x="467" y="1"/>
                  </a:lnTo>
                  <a:lnTo>
                    <a:pt x="473" y="2"/>
                  </a:lnTo>
                  <a:lnTo>
                    <a:pt x="478" y="5"/>
                  </a:lnTo>
                  <a:lnTo>
                    <a:pt x="482" y="8"/>
                  </a:lnTo>
                  <a:lnTo>
                    <a:pt x="486" y="12"/>
                  </a:lnTo>
                  <a:lnTo>
                    <a:pt x="489" y="16"/>
                  </a:lnTo>
                  <a:lnTo>
                    <a:pt x="492" y="21"/>
                  </a:lnTo>
                  <a:lnTo>
                    <a:pt x="496" y="32"/>
                  </a:lnTo>
                  <a:lnTo>
                    <a:pt x="496" y="44"/>
                  </a:lnTo>
                  <a:lnTo>
                    <a:pt x="494" y="57"/>
                  </a:lnTo>
                  <a:lnTo>
                    <a:pt x="489" y="67"/>
                  </a:lnTo>
                  <a:lnTo>
                    <a:pt x="880" y="506"/>
                  </a:lnTo>
                  <a:lnTo>
                    <a:pt x="895" y="502"/>
                  </a:lnTo>
                  <a:lnTo>
                    <a:pt x="910" y="501"/>
                  </a:lnTo>
                  <a:lnTo>
                    <a:pt x="925" y="501"/>
                  </a:lnTo>
                  <a:lnTo>
                    <a:pt x="940" y="501"/>
                  </a:lnTo>
                  <a:lnTo>
                    <a:pt x="956" y="502"/>
                  </a:lnTo>
                  <a:lnTo>
                    <a:pt x="971" y="504"/>
                  </a:lnTo>
                  <a:lnTo>
                    <a:pt x="985" y="504"/>
                  </a:lnTo>
                  <a:lnTo>
                    <a:pt x="1000" y="502"/>
                  </a:lnTo>
                  <a:lnTo>
                    <a:pt x="1017" y="491"/>
                  </a:lnTo>
                  <a:lnTo>
                    <a:pt x="1046" y="474"/>
                  </a:lnTo>
                  <a:lnTo>
                    <a:pt x="1083" y="452"/>
                  </a:lnTo>
                  <a:lnTo>
                    <a:pt x="1126" y="424"/>
                  </a:lnTo>
                  <a:lnTo>
                    <a:pt x="1176" y="394"/>
                  </a:lnTo>
                  <a:lnTo>
                    <a:pt x="1230" y="362"/>
                  </a:lnTo>
                  <a:lnTo>
                    <a:pt x="1286" y="327"/>
                  </a:lnTo>
                  <a:lnTo>
                    <a:pt x="1343" y="293"/>
                  </a:lnTo>
                  <a:lnTo>
                    <a:pt x="1399" y="258"/>
                  </a:lnTo>
                  <a:lnTo>
                    <a:pt x="1453" y="226"/>
                  </a:lnTo>
                  <a:lnTo>
                    <a:pt x="1503" y="195"/>
                  </a:lnTo>
                  <a:lnTo>
                    <a:pt x="1548" y="168"/>
                  </a:lnTo>
                  <a:lnTo>
                    <a:pt x="1585" y="145"/>
                  </a:lnTo>
                  <a:lnTo>
                    <a:pt x="1613" y="128"/>
                  </a:lnTo>
                  <a:lnTo>
                    <a:pt x="1632" y="116"/>
                  </a:lnTo>
                  <a:lnTo>
                    <a:pt x="1639" y="113"/>
                  </a:lnTo>
                  <a:lnTo>
                    <a:pt x="1637" y="97"/>
                  </a:lnTo>
                  <a:lnTo>
                    <a:pt x="1638" y="82"/>
                  </a:lnTo>
                  <a:lnTo>
                    <a:pt x="1643" y="67"/>
                  </a:lnTo>
                  <a:lnTo>
                    <a:pt x="1654" y="55"/>
                  </a:lnTo>
                  <a:lnTo>
                    <a:pt x="1658" y="51"/>
                  </a:lnTo>
                  <a:lnTo>
                    <a:pt x="1664" y="47"/>
                  </a:lnTo>
                  <a:lnTo>
                    <a:pt x="1671" y="45"/>
                  </a:lnTo>
                  <a:lnTo>
                    <a:pt x="1677" y="44"/>
                  </a:lnTo>
                  <a:lnTo>
                    <a:pt x="1684" y="43"/>
                  </a:lnTo>
                  <a:lnTo>
                    <a:pt x="1691" y="43"/>
                  </a:lnTo>
                  <a:lnTo>
                    <a:pt x="1698" y="44"/>
                  </a:lnTo>
                  <a:lnTo>
                    <a:pt x="1703" y="45"/>
                  </a:lnTo>
                  <a:lnTo>
                    <a:pt x="1714" y="53"/>
                  </a:lnTo>
                  <a:lnTo>
                    <a:pt x="1722" y="62"/>
                  </a:lnTo>
                  <a:lnTo>
                    <a:pt x="1727" y="73"/>
                  </a:lnTo>
                  <a:lnTo>
                    <a:pt x="1729" y="85"/>
                  </a:lnTo>
                  <a:lnTo>
                    <a:pt x="1729" y="97"/>
                  </a:lnTo>
                  <a:lnTo>
                    <a:pt x="1725" y="108"/>
                  </a:lnTo>
                  <a:lnTo>
                    <a:pt x="1719" y="118"/>
                  </a:lnTo>
                  <a:lnTo>
                    <a:pt x="1714" y="128"/>
                  </a:lnTo>
                  <a:lnTo>
                    <a:pt x="1708" y="133"/>
                  </a:lnTo>
                  <a:lnTo>
                    <a:pt x="1703" y="136"/>
                  </a:lnTo>
                  <a:lnTo>
                    <a:pt x="1698" y="138"/>
                  </a:lnTo>
                  <a:lnTo>
                    <a:pt x="1692" y="140"/>
                  </a:lnTo>
                  <a:lnTo>
                    <a:pt x="1686" y="141"/>
                  </a:lnTo>
                  <a:lnTo>
                    <a:pt x="1680" y="141"/>
                  </a:lnTo>
                  <a:lnTo>
                    <a:pt x="1675" y="140"/>
                  </a:lnTo>
                  <a:lnTo>
                    <a:pt x="1668" y="138"/>
                  </a:lnTo>
                  <a:lnTo>
                    <a:pt x="1649" y="128"/>
                  </a:lnTo>
                  <a:lnTo>
                    <a:pt x="1643" y="131"/>
                  </a:lnTo>
                  <a:lnTo>
                    <a:pt x="1625" y="143"/>
                  </a:lnTo>
                  <a:lnTo>
                    <a:pt x="1598" y="160"/>
                  </a:lnTo>
                  <a:lnTo>
                    <a:pt x="1563" y="183"/>
                  </a:lnTo>
                  <a:lnTo>
                    <a:pt x="1520" y="211"/>
                  </a:lnTo>
                  <a:lnTo>
                    <a:pt x="1472" y="241"/>
                  </a:lnTo>
                  <a:lnTo>
                    <a:pt x="1421" y="274"/>
                  </a:lnTo>
                  <a:lnTo>
                    <a:pt x="1368" y="309"/>
                  </a:lnTo>
                  <a:lnTo>
                    <a:pt x="1314" y="343"/>
                  </a:lnTo>
                  <a:lnTo>
                    <a:pt x="1262" y="378"/>
                  </a:lnTo>
                  <a:lnTo>
                    <a:pt x="1212" y="410"/>
                  </a:lnTo>
                  <a:lnTo>
                    <a:pt x="1165" y="440"/>
                  </a:lnTo>
                  <a:lnTo>
                    <a:pt x="1125" y="467"/>
                  </a:lnTo>
                  <a:lnTo>
                    <a:pt x="1093" y="489"/>
                  </a:lnTo>
                  <a:lnTo>
                    <a:pt x="1069" y="505"/>
                  </a:lnTo>
                  <a:lnTo>
                    <a:pt x="1055" y="515"/>
                  </a:lnTo>
                  <a:lnTo>
                    <a:pt x="1071" y="522"/>
                  </a:lnTo>
                  <a:lnTo>
                    <a:pt x="1087" y="528"/>
                  </a:lnTo>
                  <a:lnTo>
                    <a:pt x="1104" y="535"/>
                  </a:lnTo>
                  <a:lnTo>
                    <a:pt x="1121" y="542"/>
                  </a:lnTo>
                  <a:lnTo>
                    <a:pt x="1137" y="550"/>
                  </a:lnTo>
                  <a:lnTo>
                    <a:pt x="1152" y="560"/>
                  </a:lnTo>
                  <a:lnTo>
                    <a:pt x="1167" y="570"/>
                  </a:lnTo>
                  <a:lnTo>
                    <a:pt x="1180" y="583"/>
                  </a:lnTo>
                  <a:lnTo>
                    <a:pt x="2007" y="583"/>
                  </a:lnTo>
                  <a:lnTo>
                    <a:pt x="2034" y="584"/>
                  </a:lnTo>
                  <a:lnTo>
                    <a:pt x="2057" y="586"/>
                  </a:lnTo>
                  <a:lnTo>
                    <a:pt x="2075" y="592"/>
                  </a:lnTo>
                  <a:lnTo>
                    <a:pt x="2091" y="599"/>
                  </a:lnTo>
                  <a:lnTo>
                    <a:pt x="2103" y="610"/>
                  </a:lnTo>
                  <a:lnTo>
                    <a:pt x="2113" y="622"/>
                  </a:lnTo>
                  <a:lnTo>
                    <a:pt x="2120" y="637"/>
                  </a:lnTo>
                  <a:lnTo>
                    <a:pt x="2126" y="657"/>
                  </a:lnTo>
                  <a:lnTo>
                    <a:pt x="2158" y="1880"/>
                  </a:lnTo>
                  <a:lnTo>
                    <a:pt x="2159" y="1901"/>
                  </a:lnTo>
                  <a:lnTo>
                    <a:pt x="2158" y="1922"/>
                  </a:lnTo>
                  <a:lnTo>
                    <a:pt x="2155" y="1941"/>
                  </a:lnTo>
                  <a:lnTo>
                    <a:pt x="2149" y="1960"/>
                  </a:lnTo>
                  <a:lnTo>
                    <a:pt x="2140" y="1978"/>
                  </a:lnTo>
                  <a:lnTo>
                    <a:pt x="2128" y="1995"/>
                  </a:lnTo>
                  <a:lnTo>
                    <a:pt x="2113" y="2010"/>
                  </a:lnTo>
                  <a:lnTo>
                    <a:pt x="2096" y="2024"/>
                  </a:lnTo>
                  <a:lnTo>
                    <a:pt x="2076" y="2033"/>
                  </a:lnTo>
                  <a:lnTo>
                    <a:pt x="2057" y="2040"/>
                  </a:lnTo>
                  <a:lnTo>
                    <a:pt x="2036" y="2045"/>
                  </a:lnTo>
                  <a:lnTo>
                    <a:pt x="2014" y="2049"/>
                  </a:lnTo>
                  <a:lnTo>
                    <a:pt x="1992" y="2053"/>
                  </a:lnTo>
                  <a:lnTo>
                    <a:pt x="1971" y="2054"/>
                  </a:lnTo>
                  <a:lnTo>
                    <a:pt x="1947" y="2056"/>
                  </a:lnTo>
                  <a:lnTo>
                    <a:pt x="1926" y="2057"/>
                  </a:lnTo>
                  <a:lnTo>
                    <a:pt x="166" y="2244"/>
                  </a:lnTo>
                  <a:lnTo>
                    <a:pt x="157" y="2245"/>
                  </a:lnTo>
                  <a:lnTo>
                    <a:pt x="147" y="2244"/>
                  </a:lnTo>
                  <a:lnTo>
                    <a:pt x="139" y="2242"/>
                  </a:lnTo>
                  <a:lnTo>
                    <a:pt x="131" y="2237"/>
                  </a:lnTo>
                  <a:lnTo>
                    <a:pt x="123" y="2231"/>
                  </a:lnTo>
                  <a:lnTo>
                    <a:pt x="115" y="2226"/>
                  </a:lnTo>
                  <a:lnTo>
                    <a:pt x="108" y="2219"/>
                  </a:lnTo>
                  <a:lnTo>
                    <a:pt x="102" y="2212"/>
                  </a:lnTo>
                  <a:lnTo>
                    <a:pt x="98" y="2144"/>
                  </a:lnTo>
                  <a:lnTo>
                    <a:pt x="84" y="1970"/>
                  </a:lnTo>
                  <a:lnTo>
                    <a:pt x="66" y="1722"/>
                  </a:lnTo>
                  <a:lnTo>
                    <a:pt x="44" y="1438"/>
                  </a:lnTo>
                  <a:lnTo>
                    <a:pt x="24" y="1151"/>
                  </a:lnTo>
                  <a:lnTo>
                    <a:pt x="8" y="897"/>
                  </a:lnTo>
                  <a:lnTo>
                    <a:pt x="0" y="711"/>
                  </a:lnTo>
                  <a:lnTo>
                    <a:pt x="2" y="627"/>
                  </a:lnTo>
                  <a:lnTo>
                    <a:pt x="9" y="616"/>
                  </a:lnTo>
                  <a:lnTo>
                    <a:pt x="17" y="608"/>
                  </a:lnTo>
                  <a:lnTo>
                    <a:pt x="26" y="601"/>
                  </a:lnTo>
                  <a:lnTo>
                    <a:pt x="34" y="596"/>
                  </a:lnTo>
                  <a:lnTo>
                    <a:pt x="44" y="591"/>
                  </a:lnTo>
                  <a:lnTo>
                    <a:pt x="54" y="588"/>
                  </a:lnTo>
                  <a:lnTo>
                    <a:pt x="63" y="584"/>
                  </a:lnTo>
                  <a:lnTo>
                    <a:pt x="74" y="581"/>
                  </a:lnTo>
                  <a:lnTo>
                    <a:pt x="706" y="581"/>
                  </a:lnTo>
                  <a:lnTo>
                    <a:pt x="720" y="567"/>
                  </a:lnTo>
                  <a:lnTo>
                    <a:pt x="736" y="555"/>
                  </a:lnTo>
                  <a:lnTo>
                    <a:pt x="752" y="545"/>
                  </a:lnTo>
                  <a:lnTo>
                    <a:pt x="768" y="536"/>
                  </a:lnTo>
                  <a:lnTo>
                    <a:pt x="785" y="528"/>
                  </a:lnTo>
                  <a:lnTo>
                    <a:pt x="804" y="522"/>
                  </a:lnTo>
                  <a:lnTo>
                    <a:pt x="821" y="516"/>
                  </a:lnTo>
                  <a:lnTo>
                    <a:pt x="840" y="512"/>
                  </a:lnTo>
                  <a:lnTo>
                    <a:pt x="833" y="501"/>
                  </a:lnTo>
                  <a:lnTo>
                    <a:pt x="819" y="484"/>
                  </a:lnTo>
                  <a:lnTo>
                    <a:pt x="799" y="461"/>
                  </a:lnTo>
                  <a:lnTo>
                    <a:pt x="775" y="431"/>
                  </a:lnTo>
                  <a:lnTo>
                    <a:pt x="746" y="399"/>
                  </a:lnTo>
                  <a:lnTo>
                    <a:pt x="716" y="362"/>
                  </a:lnTo>
                  <a:lnTo>
                    <a:pt x="684" y="324"/>
                  </a:lnTo>
                  <a:lnTo>
                    <a:pt x="651" y="286"/>
                  </a:lnTo>
                  <a:lnTo>
                    <a:pt x="618" y="248"/>
                  </a:lnTo>
                  <a:lnTo>
                    <a:pt x="586" y="211"/>
                  </a:lnTo>
                  <a:lnTo>
                    <a:pt x="557" y="176"/>
                  </a:lnTo>
                  <a:lnTo>
                    <a:pt x="531" y="145"/>
                  </a:lnTo>
                  <a:lnTo>
                    <a:pt x="509" y="120"/>
                  </a:lnTo>
                  <a:lnTo>
                    <a:pt x="492" y="100"/>
                  </a:lnTo>
                  <a:lnTo>
                    <a:pt x="480" y="88"/>
                  </a:lnTo>
                  <a:lnTo>
                    <a:pt x="477" y="83"/>
                  </a:lnTo>
                  <a:lnTo>
                    <a:pt x="469" y="84"/>
                  </a:lnTo>
                  <a:lnTo>
                    <a:pt x="461" y="85"/>
                  </a:lnTo>
                  <a:lnTo>
                    <a:pt x="453" y="85"/>
                  </a:lnTo>
                  <a:lnTo>
                    <a:pt x="444" y="85"/>
                  </a:lnTo>
                  <a:lnTo>
                    <a:pt x="438" y="83"/>
                  </a:lnTo>
                  <a:lnTo>
                    <a:pt x="431" y="80"/>
                  </a:lnTo>
                  <a:lnTo>
                    <a:pt x="425" y="74"/>
                  </a:lnTo>
                  <a:lnTo>
                    <a:pt x="420" y="66"/>
                  </a:lnTo>
                  <a:lnTo>
                    <a:pt x="418" y="52"/>
                  </a:lnTo>
                  <a:lnTo>
                    <a:pt x="418" y="37"/>
                  </a:lnTo>
                  <a:lnTo>
                    <a:pt x="421" y="24"/>
                  </a:lnTo>
                  <a:lnTo>
                    <a:pt x="429" y="14"/>
                  </a:lnTo>
                  <a:lnTo>
                    <a:pt x="435" y="8"/>
                  </a:lnTo>
                  <a:lnTo>
                    <a:pt x="442" y="4"/>
                  </a:lnTo>
                  <a:lnTo>
                    <a:pt x="449" y="1"/>
                  </a:lnTo>
                  <a:lnTo>
                    <a:pt x="4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297" name="Freeform 10"/>
            <p:cNvSpPr>
              <a:spLocks/>
            </p:cNvSpPr>
            <p:nvPr/>
          </p:nvSpPr>
          <p:spPr bwMode="auto">
            <a:xfrm>
              <a:off x="4528" y="1249"/>
              <a:ext cx="42" cy="24"/>
            </a:xfrm>
            <a:custGeom>
              <a:avLst/>
              <a:gdLst>
                <a:gd name="T0" fmla="*/ 21 w 84"/>
                <a:gd name="T1" fmla="*/ 0 h 47"/>
                <a:gd name="T2" fmla="*/ 19 w 84"/>
                <a:gd name="T3" fmla="*/ 2 h 47"/>
                <a:gd name="T4" fmla="*/ 17 w 84"/>
                <a:gd name="T5" fmla="*/ 4 h 47"/>
                <a:gd name="T6" fmla="*/ 14 w 84"/>
                <a:gd name="T7" fmla="*/ 7 h 47"/>
                <a:gd name="T8" fmla="*/ 12 w 84"/>
                <a:gd name="T9" fmla="*/ 9 h 47"/>
                <a:gd name="T10" fmla="*/ 10 w 84"/>
                <a:gd name="T11" fmla="*/ 11 h 47"/>
                <a:gd name="T12" fmla="*/ 7 w 84"/>
                <a:gd name="T13" fmla="*/ 12 h 47"/>
                <a:gd name="T14" fmla="*/ 4 w 84"/>
                <a:gd name="T15" fmla="*/ 12 h 47"/>
                <a:gd name="T16" fmla="*/ 0 w 84"/>
                <a:gd name="T17" fmla="*/ 11 h 47"/>
                <a:gd name="T18" fmla="*/ 3 w 84"/>
                <a:gd name="T19" fmla="*/ 9 h 47"/>
                <a:gd name="T20" fmla="*/ 5 w 84"/>
                <a:gd name="T21" fmla="*/ 8 h 47"/>
                <a:gd name="T22" fmla="*/ 8 w 84"/>
                <a:gd name="T23" fmla="*/ 6 h 47"/>
                <a:gd name="T24" fmla="*/ 11 w 84"/>
                <a:gd name="T25" fmla="*/ 5 h 47"/>
                <a:gd name="T26" fmla="*/ 13 w 84"/>
                <a:gd name="T27" fmla="*/ 3 h 47"/>
                <a:gd name="T28" fmla="*/ 15 w 84"/>
                <a:gd name="T29" fmla="*/ 2 h 47"/>
                <a:gd name="T30" fmla="*/ 19 w 84"/>
                <a:gd name="T31" fmla="*/ 1 h 47"/>
                <a:gd name="T32" fmla="*/ 21 w 84"/>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47"/>
                <a:gd name="T53" fmla="*/ 84 w 8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47">
                  <a:moveTo>
                    <a:pt x="84" y="0"/>
                  </a:moveTo>
                  <a:lnTo>
                    <a:pt x="74" y="7"/>
                  </a:lnTo>
                  <a:lnTo>
                    <a:pt x="65" y="16"/>
                  </a:lnTo>
                  <a:lnTo>
                    <a:pt x="56" y="26"/>
                  </a:lnTo>
                  <a:lnTo>
                    <a:pt x="48" y="36"/>
                  </a:lnTo>
                  <a:lnTo>
                    <a:pt x="37" y="42"/>
                  </a:lnTo>
                  <a:lnTo>
                    <a:pt x="27" y="47"/>
                  </a:lnTo>
                  <a:lnTo>
                    <a:pt x="14" y="47"/>
                  </a:lnTo>
                  <a:lnTo>
                    <a:pt x="0" y="41"/>
                  </a:lnTo>
                  <a:lnTo>
                    <a:pt x="11" y="36"/>
                  </a:lnTo>
                  <a:lnTo>
                    <a:pt x="20" y="29"/>
                  </a:lnTo>
                  <a:lnTo>
                    <a:pt x="30" y="23"/>
                  </a:lnTo>
                  <a:lnTo>
                    <a:pt x="41" y="17"/>
                  </a:lnTo>
                  <a:lnTo>
                    <a:pt x="51" y="11"/>
                  </a:lnTo>
                  <a:lnTo>
                    <a:pt x="61" y="7"/>
                  </a:lnTo>
                  <a:lnTo>
                    <a:pt x="73" y="3"/>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298" name="Freeform 11"/>
            <p:cNvSpPr>
              <a:spLocks/>
            </p:cNvSpPr>
            <p:nvPr/>
          </p:nvSpPr>
          <p:spPr bwMode="auto">
            <a:xfrm>
              <a:off x="4577" y="1251"/>
              <a:ext cx="106" cy="21"/>
            </a:xfrm>
            <a:custGeom>
              <a:avLst/>
              <a:gdLst>
                <a:gd name="T0" fmla="*/ 53 w 212"/>
                <a:gd name="T1" fmla="*/ 9 h 43"/>
                <a:gd name="T2" fmla="*/ 0 w 212"/>
                <a:gd name="T3" fmla="*/ 10 h 43"/>
                <a:gd name="T4" fmla="*/ 3 w 212"/>
                <a:gd name="T5" fmla="*/ 8 h 43"/>
                <a:gd name="T6" fmla="*/ 7 w 212"/>
                <a:gd name="T7" fmla="*/ 5 h 43"/>
                <a:gd name="T8" fmla="*/ 10 w 212"/>
                <a:gd name="T9" fmla="*/ 3 h 43"/>
                <a:gd name="T10" fmla="*/ 13 w 212"/>
                <a:gd name="T11" fmla="*/ 2 h 43"/>
                <a:gd name="T12" fmla="*/ 17 w 212"/>
                <a:gd name="T13" fmla="*/ 1 h 43"/>
                <a:gd name="T14" fmla="*/ 21 w 212"/>
                <a:gd name="T15" fmla="*/ 0 h 43"/>
                <a:gd name="T16" fmla="*/ 25 w 212"/>
                <a:gd name="T17" fmla="*/ 0 h 43"/>
                <a:gd name="T18" fmla="*/ 29 w 212"/>
                <a:gd name="T19" fmla="*/ 0 h 43"/>
                <a:gd name="T20" fmla="*/ 32 w 212"/>
                <a:gd name="T21" fmla="*/ 1 h 43"/>
                <a:gd name="T22" fmla="*/ 36 w 212"/>
                <a:gd name="T23" fmla="*/ 1 h 43"/>
                <a:gd name="T24" fmla="*/ 39 w 212"/>
                <a:gd name="T25" fmla="*/ 2 h 43"/>
                <a:gd name="T26" fmla="*/ 42 w 212"/>
                <a:gd name="T27" fmla="*/ 3 h 43"/>
                <a:gd name="T28" fmla="*/ 45 w 212"/>
                <a:gd name="T29" fmla="*/ 5 h 43"/>
                <a:gd name="T30" fmla="*/ 48 w 212"/>
                <a:gd name="T31" fmla="*/ 6 h 43"/>
                <a:gd name="T32" fmla="*/ 51 w 212"/>
                <a:gd name="T33" fmla="*/ 8 h 43"/>
                <a:gd name="T34" fmla="*/ 53 w 212"/>
                <a:gd name="T35" fmla="*/ 9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2"/>
                <a:gd name="T55" fmla="*/ 0 h 43"/>
                <a:gd name="T56" fmla="*/ 212 w 212"/>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2" h="43">
                  <a:moveTo>
                    <a:pt x="212" y="39"/>
                  </a:moveTo>
                  <a:lnTo>
                    <a:pt x="0" y="43"/>
                  </a:lnTo>
                  <a:lnTo>
                    <a:pt x="12" y="32"/>
                  </a:lnTo>
                  <a:lnTo>
                    <a:pt x="25" y="23"/>
                  </a:lnTo>
                  <a:lnTo>
                    <a:pt x="38" y="15"/>
                  </a:lnTo>
                  <a:lnTo>
                    <a:pt x="52" y="8"/>
                  </a:lnTo>
                  <a:lnTo>
                    <a:pt x="67" y="4"/>
                  </a:lnTo>
                  <a:lnTo>
                    <a:pt x="82" y="1"/>
                  </a:lnTo>
                  <a:lnTo>
                    <a:pt x="98" y="0"/>
                  </a:lnTo>
                  <a:lnTo>
                    <a:pt x="114" y="2"/>
                  </a:lnTo>
                  <a:lnTo>
                    <a:pt x="127" y="5"/>
                  </a:lnTo>
                  <a:lnTo>
                    <a:pt x="141" y="7"/>
                  </a:lnTo>
                  <a:lnTo>
                    <a:pt x="154" y="10"/>
                  </a:lnTo>
                  <a:lnTo>
                    <a:pt x="165" y="15"/>
                  </a:lnTo>
                  <a:lnTo>
                    <a:pt x="178" y="20"/>
                  </a:lnTo>
                  <a:lnTo>
                    <a:pt x="189" y="25"/>
                  </a:lnTo>
                  <a:lnTo>
                    <a:pt x="201" y="32"/>
                  </a:lnTo>
                  <a:lnTo>
                    <a:pt x="212" y="39"/>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299" name="Freeform 12"/>
            <p:cNvSpPr>
              <a:spLocks/>
            </p:cNvSpPr>
            <p:nvPr/>
          </p:nvSpPr>
          <p:spPr bwMode="auto">
            <a:xfrm>
              <a:off x="4140" y="1288"/>
              <a:ext cx="1039" cy="791"/>
            </a:xfrm>
            <a:custGeom>
              <a:avLst/>
              <a:gdLst>
                <a:gd name="T0" fmla="*/ 498 w 2079"/>
                <a:gd name="T1" fmla="*/ 1 h 1582"/>
                <a:gd name="T2" fmla="*/ 500 w 2079"/>
                <a:gd name="T3" fmla="*/ 2 h 1582"/>
                <a:gd name="T4" fmla="*/ 501 w 2079"/>
                <a:gd name="T5" fmla="*/ 3 h 1582"/>
                <a:gd name="T6" fmla="*/ 503 w 2079"/>
                <a:gd name="T7" fmla="*/ 4 h 1582"/>
                <a:gd name="T8" fmla="*/ 505 w 2079"/>
                <a:gd name="T9" fmla="*/ 5 h 1582"/>
                <a:gd name="T10" fmla="*/ 506 w 2079"/>
                <a:gd name="T11" fmla="*/ 6 h 1582"/>
                <a:gd name="T12" fmla="*/ 508 w 2079"/>
                <a:gd name="T13" fmla="*/ 8 h 1582"/>
                <a:gd name="T14" fmla="*/ 509 w 2079"/>
                <a:gd name="T15" fmla="*/ 10 h 1582"/>
                <a:gd name="T16" fmla="*/ 510 w 2079"/>
                <a:gd name="T17" fmla="*/ 11 h 1582"/>
                <a:gd name="T18" fmla="*/ 519 w 2079"/>
                <a:gd name="T19" fmla="*/ 333 h 1582"/>
                <a:gd name="T20" fmla="*/ 518 w 2079"/>
                <a:gd name="T21" fmla="*/ 335 h 1582"/>
                <a:gd name="T22" fmla="*/ 517 w 2079"/>
                <a:gd name="T23" fmla="*/ 338 h 1582"/>
                <a:gd name="T24" fmla="*/ 515 w 2079"/>
                <a:gd name="T25" fmla="*/ 340 h 1582"/>
                <a:gd name="T26" fmla="*/ 513 w 2079"/>
                <a:gd name="T27" fmla="*/ 343 h 1582"/>
                <a:gd name="T28" fmla="*/ 510 w 2079"/>
                <a:gd name="T29" fmla="*/ 345 h 1582"/>
                <a:gd name="T30" fmla="*/ 508 w 2079"/>
                <a:gd name="T31" fmla="*/ 347 h 1582"/>
                <a:gd name="T32" fmla="*/ 504 w 2079"/>
                <a:gd name="T33" fmla="*/ 349 h 1582"/>
                <a:gd name="T34" fmla="*/ 500 w 2079"/>
                <a:gd name="T35" fmla="*/ 350 h 1582"/>
                <a:gd name="T36" fmla="*/ 42 w 2079"/>
                <a:gd name="T37" fmla="*/ 395 h 1582"/>
                <a:gd name="T38" fmla="*/ 37 w 2079"/>
                <a:gd name="T39" fmla="*/ 396 h 1582"/>
                <a:gd name="T40" fmla="*/ 33 w 2079"/>
                <a:gd name="T41" fmla="*/ 395 h 1582"/>
                <a:gd name="T42" fmla="*/ 29 w 2079"/>
                <a:gd name="T43" fmla="*/ 394 h 1582"/>
                <a:gd name="T44" fmla="*/ 26 w 2079"/>
                <a:gd name="T45" fmla="*/ 393 h 1582"/>
                <a:gd name="T46" fmla="*/ 24 w 2079"/>
                <a:gd name="T47" fmla="*/ 391 h 1582"/>
                <a:gd name="T48" fmla="*/ 22 w 2079"/>
                <a:gd name="T49" fmla="*/ 389 h 1582"/>
                <a:gd name="T50" fmla="*/ 22 w 2079"/>
                <a:gd name="T51" fmla="*/ 388 h 1582"/>
                <a:gd name="T52" fmla="*/ 21 w 2079"/>
                <a:gd name="T53" fmla="*/ 388 h 1582"/>
                <a:gd name="T54" fmla="*/ 0 w 2079"/>
                <a:gd name="T55" fmla="*/ 18 h 1582"/>
                <a:gd name="T56" fmla="*/ 0 w 2079"/>
                <a:gd name="T57" fmla="*/ 15 h 1582"/>
                <a:gd name="T58" fmla="*/ 1 w 2079"/>
                <a:gd name="T59" fmla="*/ 13 h 1582"/>
                <a:gd name="T60" fmla="*/ 2 w 2079"/>
                <a:gd name="T61" fmla="*/ 10 h 1582"/>
                <a:gd name="T62" fmla="*/ 3 w 2079"/>
                <a:gd name="T63" fmla="*/ 8 h 1582"/>
                <a:gd name="T64" fmla="*/ 4 w 2079"/>
                <a:gd name="T65" fmla="*/ 6 h 1582"/>
                <a:gd name="T66" fmla="*/ 5 w 2079"/>
                <a:gd name="T67" fmla="*/ 4 h 1582"/>
                <a:gd name="T68" fmla="*/ 7 w 2079"/>
                <a:gd name="T69" fmla="*/ 2 h 1582"/>
                <a:gd name="T70" fmla="*/ 9 w 2079"/>
                <a:gd name="T71" fmla="*/ 0 h 1582"/>
                <a:gd name="T72" fmla="*/ 498 w 2079"/>
                <a:gd name="T73" fmla="*/ 1 h 15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79"/>
                <a:gd name="T112" fmla="*/ 0 h 1582"/>
                <a:gd name="T113" fmla="*/ 2079 w 2079"/>
                <a:gd name="T114" fmla="*/ 1582 h 15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79" h="1582">
                  <a:moveTo>
                    <a:pt x="1993" y="2"/>
                  </a:moveTo>
                  <a:lnTo>
                    <a:pt x="2000" y="6"/>
                  </a:lnTo>
                  <a:lnTo>
                    <a:pt x="2006" y="10"/>
                  </a:lnTo>
                  <a:lnTo>
                    <a:pt x="2014" y="15"/>
                  </a:lnTo>
                  <a:lnTo>
                    <a:pt x="2021" y="20"/>
                  </a:lnTo>
                  <a:lnTo>
                    <a:pt x="2027" y="25"/>
                  </a:lnTo>
                  <a:lnTo>
                    <a:pt x="2033" y="30"/>
                  </a:lnTo>
                  <a:lnTo>
                    <a:pt x="2039" y="37"/>
                  </a:lnTo>
                  <a:lnTo>
                    <a:pt x="2042" y="44"/>
                  </a:lnTo>
                  <a:lnTo>
                    <a:pt x="2079" y="1329"/>
                  </a:lnTo>
                  <a:lnTo>
                    <a:pt x="2074" y="1340"/>
                  </a:lnTo>
                  <a:lnTo>
                    <a:pt x="2069" y="1350"/>
                  </a:lnTo>
                  <a:lnTo>
                    <a:pt x="2062" y="1360"/>
                  </a:lnTo>
                  <a:lnTo>
                    <a:pt x="2054" y="1370"/>
                  </a:lnTo>
                  <a:lnTo>
                    <a:pt x="2043" y="1379"/>
                  </a:lnTo>
                  <a:lnTo>
                    <a:pt x="2032" y="1386"/>
                  </a:lnTo>
                  <a:lnTo>
                    <a:pt x="2018" y="1393"/>
                  </a:lnTo>
                  <a:lnTo>
                    <a:pt x="2003" y="1397"/>
                  </a:lnTo>
                  <a:lnTo>
                    <a:pt x="171" y="1578"/>
                  </a:lnTo>
                  <a:lnTo>
                    <a:pt x="150" y="1582"/>
                  </a:lnTo>
                  <a:lnTo>
                    <a:pt x="133" y="1580"/>
                  </a:lnTo>
                  <a:lnTo>
                    <a:pt x="118" y="1576"/>
                  </a:lnTo>
                  <a:lnTo>
                    <a:pt x="106" y="1569"/>
                  </a:lnTo>
                  <a:lnTo>
                    <a:pt x="98" y="1562"/>
                  </a:lnTo>
                  <a:lnTo>
                    <a:pt x="91" y="1556"/>
                  </a:lnTo>
                  <a:lnTo>
                    <a:pt x="88" y="1552"/>
                  </a:lnTo>
                  <a:lnTo>
                    <a:pt x="86" y="1549"/>
                  </a:lnTo>
                  <a:lnTo>
                    <a:pt x="0" y="69"/>
                  </a:lnTo>
                  <a:lnTo>
                    <a:pt x="2" y="59"/>
                  </a:lnTo>
                  <a:lnTo>
                    <a:pt x="5" y="50"/>
                  </a:lnTo>
                  <a:lnTo>
                    <a:pt x="8" y="40"/>
                  </a:lnTo>
                  <a:lnTo>
                    <a:pt x="13" y="31"/>
                  </a:lnTo>
                  <a:lnTo>
                    <a:pt x="17" y="22"/>
                  </a:lnTo>
                  <a:lnTo>
                    <a:pt x="23" y="14"/>
                  </a:lnTo>
                  <a:lnTo>
                    <a:pt x="31" y="7"/>
                  </a:lnTo>
                  <a:lnTo>
                    <a:pt x="39" y="0"/>
                  </a:lnTo>
                  <a:lnTo>
                    <a:pt x="1993" y="2"/>
                  </a:lnTo>
                  <a:close/>
                </a:path>
              </a:pathLst>
            </a:custGeom>
            <a:solidFill>
              <a:srgbClr val="8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00" name="Freeform 13"/>
            <p:cNvSpPr>
              <a:spLocks/>
            </p:cNvSpPr>
            <p:nvPr/>
          </p:nvSpPr>
          <p:spPr bwMode="auto">
            <a:xfrm>
              <a:off x="4175" y="1314"/>
              <a:ext cx="782" cy="720"/>
            </a:xfrm>
            <a:custGeom>
              <a:avLst/>
              <a:gdLst>
                <a:gd name="T0" fmla="*/ 367 w 1564"/>
                <a:gd name="T1" fmla="*/ 3 h 1440"/>
                <a:gd name="T2" fmla="*/ 373 w 1564"/>
                <a:gd name="T3" fmla="*/ 6 h 1440"/>
                <a:gd name="T4" fmla="*/ 378 w 1564"/>
                <a:gd name="T5" fmla="*/ 9 h 1440"/>
                <a:gd name="T6" fmla="*/ 383 w 1564"/>
                <a:gd name="T7" fmla="*/ 14 h 1440"/>
                <a:gd name="T8" fmla="*/ 391 w 1564"/>
                <a:gd name="T9" fmla="*/ 317 h 1440"/>
                <a:gd name="T10" fmla="*/ 388 w 1564"/>
                <a:gd name="T11" fmla="*/ 322 h 1440"/>
                <a:gd name="T12" fmla="*/ 384 w 1564"/>
                <a:gd name="T13" fmla="*/ 326 h 1440"/>
                <a:gd name="T14" fmla="*/ 379 w 1564"/>
                <a:gd name="T15" fmla="*/ 329 h 1440"/>
                <a:gd name="T16" fmla="*/ 373 w 1564"/>
                <a:gd name="T17" fmla="*/ 330 h 1440"/>
                <a:gd name="T18" fmla="*/ 35 w 1564"/>
                <a:gd name="T19" fmla="*/ 360 h 1440"/>
                <a:gd name="T20" fmla="*/ 30 w 1564"/>
                <a:gd name="T21" fmla="*/ 359 h 1440"/>
                <a:gd name="T22" fmla="*/ 26 w 1564"/>
                <a:gd name="T23" fmla="*/ 357 h 1440"/>
                <a:gd name="T24" fmla="*/ 23 w 1564"/>
                <a:gd name="T25" fmla="*/ 353 h 1440"/>
                <a:gd name="T26" fmla="*/ 21 w 1564"/>
                <a:gd name="T27" fmla="*/ 336 h 1440"/>
                <a:gd name="T28" fmla="*/ 12 w 1564"/>
                <a:gd name="T29" fmla="*/ 245 h 1440"/>
                <a:gd name="T30" fmla="*/ 3 w 1564"/>
                <a:gd name="T31" fmla="*/ 119 h 1440"/>
                <a:gd name="T32" fmla="*/ 0 w 1564"/>
                <a:gd name="T33" fmla="*/ 21 h 1440"/>
                <a:gd name="T34" fmla="*/ 5 w 1564"/>
                <a:gd name="T35" fmla="*/ 0 h 1440"/>
                <a:gd name="T36" fmla="*/ 13 w 1564"/>
                <a:gd name="T37" fmla="*/ 1 h 1440"/>
                <a:gd name="T38" fmla="*/ 28 w 1564"/>
                <a:gd name="T39" fmla="*/ 1 h 1440"/>
                <a:gd name="T40" fmla="*/ 49 w 1564"/>
                <a:gd name="T41" fmla="*/ 1 h 1440"/>
                <a:gd name="T42" fmla="*/ 75 w 1564"/>
                <a:gd name="T43" fmla="*/ 1 h 1440"/>
                <a:gd name="T44" fmla="*/ 104 w 1564"/>
                <a:gd name="T45" fmla="*/ 2 h 1440"/>
                <a:gd name="T46" fmla="*/ 136 w 1564"/>
                <a:gd name="T47" fmla="*/ 2 h 1440"/>
                <a:gd name="T48" fmla="*/ 169 w 1564"/>
                <a:gd name="T49" fmla="*/ 2 h 1440"/>
                <a:gd name="T50" fmla="*/ 202 w 1564"/>
                <a:gd name="T51" fmla="*/ 2 h 1440"/>
                <a:gd name="T52" fmla="*/ 235 w 1564"/>
                <a:gd name="T53" fmla="*/ 2 h 1440"/>
                <a:gd name="T54" fmla="*/ 267 w 1564"/>
                <a:gd name="T55" fmla="*/ 2 h 1440"/>
                <a:gd name="T56" fmla="*/ 295 w 1564"/>
                <a:gd name="T57" fmla="*/ 2 h 1440"/>
                <a:gd name="T58" fmla="*/ 320 w 1564"/>
                <a:gd name="T59" fmla="*/ 2 h 1440"/>
                <a:gd name="T60" fmla="*/ 341 w 1564"/>
                <a:gd name="T61" fmla="*/ 3 h 1440"/>
                <a:gd name="T62" fmla="*/ 355 w 1564"/>
                <a:gd name="T63" fmla="*/ 3 h 1440"/>
                <a:gd name="T64" fmla="*/ 363 w 1564"/>
                <a:gd name="T65" fmla="*/ 3 h 14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4"/>
                <a:gd name="T100" fmla="*/ 0 h 1440"/>
                <a:gd name="T101" fmla="*/ 1564 w 1564"/>
                <a:gd name="T102" fmla="*/ 1440 h 14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4" h="1440">
                  <a:moveTo>
                    <a:pt x="1455" y="9"/>
                  </a:moveTo>
                  <a:lnTo>
                    <a:pt x="1468" y="11"/>
                  </a:lnTo>
                  <a:lnTo>
                    <a:pt x="1480" y="16"/>
                  </a:lnTo>
                  <a:lnTo>
                    <a:pt x="1492" y="21"/>
                  </a:lnTo>
                  <a:lnTo>
                    <a:pt x="1502" y="28"/>
                  </a:lnTo>
                  <a:lnTo>
                    <a:pt x="1511" y="36"/>
                  </a:lnTo>
                  <a:lnTo>
                    <a:pt x="1521" y="45"/>
                  </a:lnTo>
                  <a:lnTo>
                    <a:pt x="1529" y="55"/>
                  </a:lnTo>
                  <a:lnTo>
                    <a:pt x="1534" y="66"/>
                  </a:lnTo>
                  <a:lnTo>
                    <a:pt x="1564" y="1266"/>
                  </a:lnTo>
                  <a:lnTo>
                    <a:pt x="1559" y="1277"/>
                  </a:lnTo>
                  <a:lnTo>
                    <a:pt x="1552" y="1288"/>
                  </a:lnTo>
                  <a:lnTo>
                    <a:pt x="1544" y="1297"/>
                  </a:lnTo>
                  <a:lnTo>
                    <a:pt x="1534" y="1304"/>
                  </a:lnTo>
                  <a:lnTo>
                    <a:pt x="1524" y="1310"/>
                  </a:lnTo>
                  <a:lnTo>
                    <a:pt x="1514" y="1314"/>
                  </a:lnTo>
                  <a:lnTo>
                    <a:pt x="1502" y="1318"/>
                  </a:lnTo>
                  <a:lnTo>
                    <a:pt x="1492" y="1320"/>
                  </a:lnTo>
                  <a:lnTo>
                    <a:pt x="149" y="1440"/>
                  </a:lnTo>
                  <a:lnTo>
                    <a:pt x="140" y="1439"/>
                  </a:lnTo>
                  <a:lnTo>
                    <a:pt x="131" y="1436"/>
                  </a:lnTo>
                  <a:lnTo>
                    <a:pt x="121" y="1434"/>
                  </a:lnTo>
                  <a:lnTo>
                    <a:pt x="113" y="1429"/>
                  </a:lnTo>
                  <a:lnTo>
                    <a:pt x="105" y="1425"/>
                  </a:lnTo>
                  <a:lnTo>
                    <a:pt x="98" y="1419"/>
                  </a:lnTo>
                  <a:lnTo>
                    <a:pt x="91" y="1411"/>
                  </a:lnTo>
                  <a:lnTo>
                    <a:pt x="87" y="1402"/>
                  </a:lnTo>
                  <a:lnTo>
                    <a:pt x="81" y="1344"/>
                  </a:lnTo>
                  <a:lnTo>
                    <a:pt x="67" y="1193"/>
                  </a:lnTo>
                  <a:lnTo>
                    <a:pt x="49" y="978"/>
                  </a:lnTo>
                  <a:lnTo>
                    <a:pt x="29" y="728"/>
                  </a:lnTo>
                  <a:lnTo>
                    <a:pt x="12" y="476"/>
                  </a:lnTo>
                  <a:lnTo>
                    <a:pt x="2" y="250"/>
                  </a:lnTo>
                  <a:lnTo>
                    <a:pt x="0" y="82"/>
                  </a:lnTo>
                  <a:lnTo>
                    <a:pt x="12" y="0"/>
                  </a:lnTo>
                  <a:lnTo>
                    <a:pt x="18" y="0"/>
                  </a:lnTo>
                  <a:lnTo>
                    <a:pt x="31" y="1"/>
                  </a:lnTo>
                  <a:lnTo>
                    <a:pt x="52" y="1"/>
                  </a:lnTo>
                  <a:lnTo>
                    <a:pt x="79" y="1"/>
                  </a:lnTo>
                  <a:lnTo>
                    <a:pt x="113" y="2"/>
                  </a:lnTo>
                  <a:lnTo>
                    <a:pt x="152" y="2"/>
                  </a:lnTo>
                  <a:lnTo>
                    <a:pt x="196" y="2"/>
                  </a:lnTo>
                  <a:lnTo>
                    <a:pt x="246" y="3"/>
                  </a:lnTo>
                  <a:lnTo>
                    <a:pt x="299" y="3"/>
                  </a:lnTo>
                  <a:lnTo>
                    <a:pt x="355" y="3"/>
                  </a:lnTo>
                  <a:lnTo>
                    <a:pt x="414" y="5"/>
                  </a:lnTo>
                  <a:lnTo>
                    <a:pt x="476" y="5"/>
                  </a:lnTo>
                  <a:lnTo>
                    <a:pt x="541" y="5"/>
                  </a:lnTo>
                  <a:lnTo>
                    <a:pt x="606" y="5"/>
                  </a:lnTo>
                  <a:lnTo>
                    <a:pt x="673" y="6"/>
                  </a:lnTo>
                  <a:lnTo>
                    <a:pt x="741" y="6"/>
                  </a:lnTo>
                  <a:lnTo>
                    <a:pt x="808" y="6"/>
                  </a:lnTo>
                  <a:lnTo>
                    <a:pt x="875" y="7"/>
                  </a:lnTo>
                  <a:lnTo>
                    <a:pt x="939" y="7"/>
                  </a:lnTo>
                  <a:lnTo>
                    <a:pt x="1004" y="7"/>
                  </a:lnTo>
                  <a:lnTo>
                    <a:pt x="1065" y="8"/>
                  </a:lnTo>
                  <a:lnTo>
                    <a:pt x="1124" y="8"/>
                  </a:lnTo>
                  <a:lnTo>
                    <a:pt x="1180" y="8"/>
                  </a:lnTo>
                  <a:lnTo>
                    <a:pt x="1232" y="8"/>
                  </a:lnTo>
                  <a:lnTo>
                    <a:pt x="1280" y="8"/>
                  </a:lnTo>
                  <a:lnTo>
                    <a:pt x="1324" y="9"/>
                  </a:lnTo>
                  <a:lnTo>
                    <a:pt x="1362" y="9"/>
                  </a:lnTo>
                  <a:lnTo>
                    <a:pt x="1394" y="9"/>
                  </a:lnTo>
                  <a:lnTo>
                    <a:pt x="1419" y="9"/>
                  </a:lnTo>
                  <a:lnTo>
                    <a:pt x="1439" y="9"/>
                  </a:lnTo>
                  <a:lnTo>
                    <a:pt x="1450" y="9"/>
                  </a:lnTo>
                  <a:lnTo>
                    <a:pt x="145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01" name="Freeform 14"/>
            <p:cNvSpPr>
              <a:spLocks/>
            </p:cNvSpPr>
            <p:nvPr/>
          </p:nvSpPr>
          <p:spPr bwMode="auto">
            <a:xfrm>
              <a:off x="4968" y="1321"/>
              <a:ext cx="172" cy="156"/>
            </a:xfrm>
            <a:custGeom>
              <a:avLst/>
              <a:gdLst>
                <a:gd name="T0" fmla="*/ 81 w 345"/>
                <a:gd name="T1" fmla="*/ 21 h 311"/>
                <a:gd name="T2" fmla="*/ 84 w 345"/>
                <a:gd name="T3" fmla="*/ 25 h 311"/>
                <a:gd name="T4" fmla="*/ 86 w 345"/>
                <a:gd name="T5" fmla="*/ 28 h 311"/>
                <a:gd name="T6" fmla="*/ 83 w 345"/>
                <a:gd name="T7" fmla="*/ 30 h 311"/>
                <a:gd name="T8" fmla="*/ 83 w 345"/>
                <a:gd name="T9" fmla="*/ 37 h 311"/>
                <a:gd name="T10" fmla="*/ 82 w 345"/>
                <a:gd name="T11" fmla="*/ 48 h 311"/>
                <a:gd name="T12" fmla="*/ 78 w 345"/>
                <a:gd name="T13" fmla="*/ 58 h 311"/>
                <a:gd name="T14" fmla="*/ 71 w 345"/>
                <a:gd name="T15" fmla="*/ 67 h 311"/>
                <a:gd name="T16" fmla="*/ 62 w 345"/>
                <a:gd name="T17" fmla="*/ 73 h 311"/>
                <a:gd name="T18" fmla="*/ 53 w 345"/>
                <a:gd name="T19" fmla="*/ 77 h 311"/>
                <a:gd name="T20" fmla="*/ 43 w 345"/>
                <a:gd name="T21" fmla="*/ 78 h 311"/>
                <a:gd name="T22" fmla="*/ 33 w 345"/>
                <a:gd name="T23" fmla="*/ 76 h 311"/>
                <a:gd name="T24" fmla="*/ 25 w 345"/>
                <a:gd name="T25" fmla="*/ 73 h 311"/>
                <a:gd name="T26" fmla="*/ 22 w 345"/>
                <a:gd name="T27" fmla="*/ 69 h 311"/>
                <a:gd name="T28" fmla="*/ 18 w 345"/>
                <a:gd name="T29" fmla="*/ 66 h 311"/>
                <a:gd name="T30" fmla="*/ 14 w 345"/>
                <a:gd name="T31" fmla="*/ 65 h 311"/>
                <a:gd name="T32" fmla="*/ 9 w 345"/>
                <a:gd name="T33" fmla="*/ 66 h 311"/>
                <a:gd name="T34" fmla="*/ 5 w 345"/>
                <a:gd name="T35" fmla="*/ 63 h 311"/>
                <a:gd name="T36" fmla="*/ 2 w 345"/>
                <a:gd name="T37" fmla="*/ 58 h 311"/>
                <a:gd name="T38" fmla="*/ 0 w 345"/>
                <a:gd name="T39" fmla="*/ 53 h 311"/>
                <a:gd name="T40" fmla="*/ 0 w 345"/>
                <a:gd name="T41" fmla="*/ 47 h 311"/>
                <a:gd name="T42" fmla="*/ 2 w 345"/>
                <a:gd name="T43" fmla="*/ 43 h 311"/>
                <a:gd name="T44" fmla="*/ 7 w 345"/>
                <a:gd name="T45" fmla="*/ 41 h 311"/>
                <a:gd name="T46" fmla="*/ 8 w 345"/>
                <a:gd name="T47" fmla="*/ 32 h 311"/>
                <a:gd name="T48" fmla="*/ 11 w 345"/>
                <a:gd name="T49" fmla="*/ 23 h 311"/>
                <a:gd name="T50" fmla="*/ 15 w 345"/>
                <a:gd name="T51" fmla="*/ 16 h 311"/>
                <a:gd name="T52" fmla="*/ 22 w 345"/>
                <a:gd name="T53" fmla="*/ 9 h 311"/>
                <a:gd name="T54" fmla="*/ 29 w 345"/>
                <a:gd name="T55" fmla="*/ 4 h 311"/>
                <a:gd name="T56" fmla="*/ 38 w 345"/>
                <a:gd name="T57" fmla="*/ 1 h 311"/>
                <a:gd name="T58" fmla="*/ 47 w 345"/>
                <a:gd name="T59" fmla="*/ 0 h 311"/>
                <a:gd name="T60" fmla="*/ 56 w 345"/>
                <a:gd name="T61" fmla="*/ 2 h 311"/>
                <a:gd name="T62" fmla="*/ 63 w 345"/>
                <a:gd name="T63" fmla="*/ 5 h 311"/>
                <a:gd name="T64" fmla="*/ 69 w 345"/>
                <a:gd name="T65" fmla="*/ 9 h 311"/>
                <a:gd name="T66" fmla="*/ 75 w 345"/>
                <a:gd name="T67" fmla="*/ 14 h 311"/>
                <a:gd name="T68" fmla="*/ 79 w 345"/>
                <a:gd name="T69" fmla="*/ 21 h 3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5"/>
                <a:gd name="T106" fmla="*/ 0 h 311"/>
                <a:gd name="T107" fmla="*/ 345 w 345"/>
                <a:gd name="T108" fmla="*/ 311 h 3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5" h="311">
                  <a:moveTo>
                    <a:pt x="317" y="82"/>
                  </a:moveTo>
                  <a:lnTo>
                    <a:pt x="326" y="83"/>
                  </a:lnTo>
                  <a:lnTo>
                    <a:pt x="333" y="88"/>
                  </a:lnTo>
                  <a:lnTo>
                    <a:pt x="339" y="97"/>
                  </a:lnTo>
                  <a:lnTo>
                    <a:pt x="344" y="105"/>
                  </a:lnTo>
                  <a:lnTo>
                    <a:pt x="345" y="110"/>
                  </a:lnTo>
                  <a:lnTo>
                    <a:pt x="341" y="115"/>
                  </a:lnTo>
                  <a:lnTo>
                    <a:pt x="335" y="120"/>
                  </a:lnTo>
                  <a:lnTo>
                    <a:pt x="331" y="122"/>
                  </a:lnTo>
                  <a:lnTo>
                    <a:pt x="333" y="145"/>
                  </a:lnTo>
                  <a:lnTo>
                    <a:pt x="333" y="168"/>
                  </a:lnTo>
                  <a:lnTo>
                    <a:pt x="330" y="190"/>
                  </a:lnTo>
                  <a:lnTo>
                    <a:pt x="324" y="211"/>
                  </a:lnTo>
                  <a:lnTo>
                    <a:pt x="315" y="230"/>
                  </a:lnTo>
                  <a:lnTo>
                    <a:pt x="302" y="249"/>
                  </a:lnTo>
                  <a:lnTo>
                    <a:pt x="287" y="266"/>
                  </a:lnTo>
                  <a:lnTo>
                    <a:pt x="269" y="281"/>
                  </a:lnTo>
                  <a:lnTo>
                    <a:pt x="251" y="292"/>
                  </a:lnTo>
                  <a:lnTo>
                    <a:pt x="234" y="300"/>
                  </a:lnTo>
                  <a:lnTo>
                    <a:pt x="215" y="307"/>
                  </a:lnTo>
                  <a:lnTo>
                    <a:pt x="195" y="310"/>
                  </a:lnTo>
                  <a:lnTo>
                    <a:pt x="174" y="311"/>
                  </a:lnTo>
                  <a:lnTo>
                    <a:pt x="153" y="307"/>
                  </a:lnTo>
                  <a:lnTo>
                    <a:pt x="132" y="302"/>
                  </a:lnTo>
                  <a:lnTo>
                    <a:pt x="110" y="291"/>
                  </a:lnTo>
                  <a:lnTo>
                    <a:pt x="102" y="289"/>
                  </a:lnTo>
                  <a:lnTo>
                    <a:pt x="95" y="283"/>
                  </a:lnTo>
                  <a:lnTo>
                    <a:pt x="88" y="275"/>
                  </a:lnTo>
                  <a:lnTo>
                    <a:pt x="82" y="268"/>
                  </a:lnTo>
                  <a:lnTo>
                    <a:pt x="75" y="261"/>
                  </a:lnTo>
                  <a:lnTo>
                    <a:pt x="67" y="259"/>
                  </a:lnTo>
                  <a:lnTo>
                    <a:pt x="59" y="260"/>
                  </a:lnTo>
                  <a:lnTo>
                    <a:pt x="50" y="267"/>
                  </a:lnTo>
                  <a:lnTo>
                    <a:pt x="39" y="262"/>
                  </a:lnTo>
                  <a:lnTo>
                    <a:pt x="31" y="256"/>
                  </a:lnTo>
                  <a:lnTo>
                    <a:pt x="23" y="249"/>
                  </a:lnTo>
                  <a:lnTo>
                    <a:pt x="16" y="239"/>
                  </a:lnTo>
                  <a:lnTo>
                    <a:pt x="11" y="230"/>
                  </a:lnTo>
                  <a:lnTo>
                    <a:pt x="6" y="220"/>
                  </a:lnTo>
                  <a:lnTo>
                    <a:pt x="3" y="209"/>
                  </a:lnTo>
                  <a:lnTo>
                    <a:pt x="0" y="199"/>
                  </a:lnTo>
                  <a:lnTo>
                    <a:pt x="3" y="186"/>
                  </a:lnTo>
                  <a:lnTo>
                    <a:pt x="5" y="176"/>
                  </a:lnTo>
                  <a:lnTo>
                    <a:pt x="11" y="169"/>
                  </a:lnTo>
                  <a:lnTo>
                    <a:pt x="23" y="167"/>
                  </a:lnTo>
                  <a:lnTo>
                    <a:pt x="30" y="162"/>
                  </a:lnTo>
                  <a:lnTo>
                    <a:pt x="33" y="144"/>
                  </a:lnTo>
                  <a:lnTo>
                    <a:pt x="35" y="125"/>
                  </a:lnTo>
                  <a:lnTo>
                    <a:pt x="39" y="108"/>
                  </a:lnTo>
                  <a:lnTo>
                    <a:pt x="45" y="92"/>
                  </a:lnTo>
                  <a:lnTo>
                    <a:pt x="53" y="77"/>
                  </a:lnTo>
                  <a:lnTo>
                    <a:pt x="62" y="62"/>
                  </a:lnTo>
                  <a:lnTo>
                    <a:pt x="74" y="48"/>
                  </a:lnTo>
                  <a:lnTo>
                    <a:pt x="88" y="34"/>
                  </a:lnTo>
                  <a:lnTo>
                    <a:pt x="103" y="23"/>
                  </a:lnTo>
                  <a:lnTo>
                    <a:pt x="118" y="15"/>
                  </a:lnTo>
                  <a:lnTo>
                    <a:pt x="135" y="8"/>
                  </a:lnTo>
                  <a:lnTo>
                    <a:pt x="152" y="3"/>
                  </a:lnTo>
                  <a:lnTo>
                    <a:pt x="171" y="1"/>
                  </a:lnTo>
                  <a:lnTo>
                    <a:pt x="189" y="0"/>
                  </a:lnTo>
                  <a:lnTo>
                    <a:pt x="209" y="2"/>
                  </a:lnTo>
                  <a:lnTo>
                    <a:pt x="227" y="6"/>
                  </a:lnTo>
                  <a:lnTo>
                    <a:pt x="241" y="11"/>
                  </a:lnTo>
                  <a:lnTo>
                    <a:pt x="254" y="17"/>
                  </a:lnTo>
                  <a:lnTo>
                    <a:pt x="266" y="25"/>
                  </a:lnTo>
                  <a:lnTo>
                    <a:pt x="279" y="34"/>
                  </a:lnTo>
                  <a:lnTo>
                    <a:pt x="291" y="45"/>
                  </a:lnTo>
                  <a:lnTo>
                    <a:pt x="301" y="56"/>
                  </a:lnTo>
                  <a:lnTo>
                    <a:pt x="310" y="68"/>
                  </a:lnTo>
                  <a:lnTo>
                    <a:pt x="317"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02" name="Freeform 15"/>
            <p:cNvSpPr>
              <a:spLocks/>
            </p:cNvSpPr>
            <p:nvPr/>
          </p:nvSpPr>
          <p:spPr bwMode="auto">
            <a:xfrm>
              <a:off x="4198" y="1333"/>
              <a:ext cx="739" cy="688"/>
            </a:xfrm>
            <a:custGeom>
              <a:avLst/>
              <a:gdLst>
                <a:gd name="T0" fmla="*/ 347 w 1476"/>
                <a:gd name="T1" fmla="*/ 4 h 1375"/>
                <a:gd name="T2" fmla="*/ 343 w 1476"/>
                <a:gd name="T3" fmla="*/ 9 h 1375"/>
                <a:gd name="T4" fmla="*/ 338 w 1476"/>
                <a:gd name="T5" fmla="*/ 15 h 1375"/>
                <a:gd name="T6" fmla="*/ 335 w 1476"/>
                <a:gd name="T7" fmla="*/ 21 h 1375"/>
                <a:gd name="T8" fmla="*/ 337 w 1476"/>
                <a:gd name="T9" fmla="*/ 24 h 1375"/>
                <a:gd name="T10" fmla="*/ 348 w 1476"/>
                <a:gd name="T11" fmla="*/ 21 h 1375"/>
                <a:gd name="T12" fmla="*/ 358 w 1476"/>
                <a:gd name="T13" fmla="*/ 17 h 1375"/>
                <a:gd name="T14" fmla="*/ 365 w 1476"/>
                <a:gd name="T15" fmla="*/ 13 h 1375"/>
                <a:gd name="T16" fmla="*/ 367 w 1476"/>
                <a:gd name="T17" fmla="*/ 58 h 1375"/>
                <a:gd name="T18" fmla="*/ 370 w 1476"/>
                <a:gd name="T19" fmla="*/ 260 h 1375"/>
                <a:gd name="T20" fmla="*/ 366 w 1476"/>
                <a:gd name="T21" fmla="*/ 304 h 1375"/>
                <a:gd name="T22" fmla="*/ 360 w 1476"/>
                <a:gd name="T23" fmla="*/ 298 h 1375"/>
                <a:gd name="T24" fmla="*/ 354 w 1476"/>
                <a:gd name="T25" fmla="*/ 292 h 1375"/>
                <a:gd name="T26" fmla="*/ 348 w 1476"/>
                <a:gd name="T27" fmla="*/ 287 h 1375"/>
                <a:gd name="T28" fmla="*/ 345 w 1476"/>
                <a:gd name="T29" fmla="*/ 286 h 1375"/>
                <a:gd name="T30" fmla="*/ 349 w 1476"/>
                <a:gd name="T31" fmla="*/ 291 h 1375"/>
                <a:gd name="T32" fmla="*/ 354 w 1476"/>
                <a:gd name="T33" fmla="*/ 300 h 1375"/>
                <a:gd name="T34" fmla="*/ 358 w 1476"/>
                <a:gd name="T35" fmla="*/ 309 h 1375"/>
                <a:gd name="T36" fmla="*/ 27 w 1476"/>
                <a:gd name="T37" fmla="*/ 344 h 1375"/>
                <a:gd name="T38" fmla="*/ 32 w 1476"/>
                <a:gd name="T39" fmla="*/ 332 h 1375"/>
                <a:gd name="T40" fmla="*/ 38 w 1476"/>
                <a:gd name="T41" fmla="*/ 318 h 1375"/>
                <a:gd name="T42" fmla="*/ 43 w 1476"/>
                <a:gd name="T43" fmla="*/ 306 h 1375"/>
                <a:gd name="T44" fmla="*/ 44 w 1476"/>
                <a:gd name="T45" fmla="*/ 301 h 1375"/>
                <a:gd name="T46" fmla="*/ 14 w 1476"/>
                <a:gd name="T47" fmla="*/ 331 h 1375"/>
                <a:gd name="T48" fmla="*/ 4 w 1476"/>
                <a:gd name="T49" fmla="*/ 19 h 1375"/>
                <a:gd name="T50" fmla="*/ 13 w 1476"/>
                <a:gd name="T51" fmla="*/ 24 h 1375"/>
                <a:gd name="T52" fmla="*/ 21 w 1476"/>
                <a:gd name="T53" fmla="*/ 29 h 1375"/>
                <a:gd name="T54" fmla="*/ 30 w 1476"/>
                <a:gd name="T55" fmla="*/ 33 h 1375"/>
                <a:gd name="T56" fmla="*/ 35 w 1476"/>
                <a:gd name="T57" fmla="*/ 33 h 1375"/>
                <a:gd name="T58" fmla="*/ 35 w 1476"/>
                <a:gd name="T59" fmla="*/ 32 h 1375"/>
                <a:gd name="T60" fmla="*/ 31 w 1476"/>
                <a:gd name="T61" fmla="*/ 27 h 1375"/>
                <a:gd name="T62" fmla="*/ 24 w 1476"/>
                <a:gd name="T63" fmla="*/ 20 h 1375"/>
                <a:gd name="T64" fmla="*/ 17 w 1476"/>
                <a:gd name="T65" fmla="*/ 12 h 1375"/>
                <a:gd name="T66" fmla="*/ 11 w 1476"/>
                <a:gd name="T67" fmla="*/ 5 h 1375"/>
                <a:gd name="T68" fmla="*/ 9 w 1476"/>
                <a:gd name="T69" fmla="*/ 1 h 1375"/>
                <a:gd name="T70" fmla="*/ 17 w 1476"/>
                <a:gd name="T71" fmla="*/ 1 h 1375"/>
                <a:gd name="T72" fmla="*/ 31 w 1476"/>
                <a:gd name="T73" fmla="*/ 1 h 1375"/>
                <a:gd name="T74" fmla="*/ 50 w 1476"/>
                <a:gd name="T75" fmla="*/ 0 h 1375"/>
                <a:gd name="T76" fmla="*/ 74 w 1476"/>
                <a:gd name="T77" fmla="*/ 0 h 1375"/>
                <a:gd name="T78" fmla="*/ 102 w 1476"/>
                <a:gd name="T79" fmla="*/ 0 h 1375"/>
                <a:gd name="T80" fmla="*/ 132 w 1476"/>
                <a:gd name="T81" fmla="*/ 0 h 1375"/>
                <a:gd name="T82" fmla="*/ 163 w 1476"/>
                <a:gd name="T83" fmla="*/ 0 h 1375"/>
                <a:gd name="T84" fmla="*/ 195 w 1476"/>
                <a:gd name="T85" fmla="*/ 1 h 1375"/>
                <a:gd name="T86" fmla="*/ 227 w 1476"/>
                <a:gd name="T87" fmla="*/ 1 h 1375"/>
                <a:gd name="T88" fmla="*/ 257 w 1476"/>
                <a:gd name="T89" fmla="*/ 1 h 1375"/>
                <a:gd name="T90" fmla="*/ 284 w 1476"/>
                <a:gd name="T91" fmla="*/ 1 h 1375"/>
                <a:gd name="T92" fmla="*/ 308 w 1476"/>
                <a:gd name="T93" fmla="*/ 1 h 1375"/>
                <a:gd name="T94" fmla="*/ 327 w 1476"/>
                <a:gd name="T95" fmla="*/ 1 h 1375"/>
                <a:gd name="T96" fmla="*/ 341 w 1476"/>
                <a:gd name="T97" fmla="*/ 1 h 1375"/>
                <a:gd name="T98" fmla="*/ 349 w 1476"/>
                <a:gd name="T99" fmla="*/ 1 h 13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6"/>
                <a:gd name="T151" fmla="*/ 0 h 1375"/>
                <a:gd name="T152" fmla="*/ 1476 w 1476"/>
                <a:gd name="T153" fmla="*/ 1375 h 13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6" h="1375">
                  <a:moveTo>
                    <a:pt x="1397" y="2"/>
                  </a:moveTo>
                  <a:lnTo>
                    <a:pt x="1387" y="14"/>
                  </a:lnTo>
                  <a:lnTo>
                    <a:pt x="1378" y="24"/>
                  </a:lnTo>
                  <a:lnTo>
                    <a:pt x="1369" y="36"/>
                  </a:lnTo>
                  <a:lnTo>
                    <a:pt x="1360" y="46"/>
                  </a:lnTo>
                  <a:lnTo>
                    <a:pt x="1351" y="57"/>
                  </a:lnTo>
                  <a:lnTo>
                    <a:pt x="1343" y="69"/>
                  </a:lnTo>
                  <a:lnTo>
                    <a:pt x="1336" y="82"/>
                  </a:lnTo>
                  <a:lnTo>
                    <a:pt x="1330" y="94"/>
                  </a:lnTo>
                  <a:lnTo>
                    <a:pt x="1346" y="95"/>
                  </a:lnTo>
                  <a:lnTo>
                    <a:pt x="1367" y="92"/>
                  </a:lnTo>
                  <a:lnTo>
                    <a:pt x="1389" y="84"/>
                  </a:lnTo>
                  <a:lnTo>
                    <a:pt x="1409" y="75"/>
                  </a:lnTo>
                  <a:lnTo>
                    <a:pt x="1430" y="65"/>
                  </a:lnTo>
                  <a:lnTo>
                    <a:pt x="1446" y="57"/>
                  </a:lnTo>
                  <a:lnTo>
                    <a:pt x="1457" y="51"/>
                  </a:lnTo>
                  <a:lnTo>
                    <a:pt x="1461" y="48"/>
                  </a:lnTo>
                  <a:lnTo>
                    <a:pt x="1465" y="231"/>
                  </a:lnTo>
                  <a:lnTo>
                    <a:pt x="1470" y="633"/>
                  </a:lnTo>
                  <a:lnTo>
                    <a:pt x="1476" y="1038"/>
                  </a:lnTo>
                  <a:lnTo>
                    <a:pt x="1476" y="1223"/>
                  </a:lnTo>
                  <a:lnTo>
                    <a:pt x="1463" y="1214"/>
                  </a:lnTo>
                  <a:lnTo>
                    <a:pt x="1451" y="1202"/>
                  </a:lnTo>
                  <a:lnTo>
                    <a:pt x="1438" y="1191"/>
                  </a:lnTo>
                  <a:lnTo>
                    <a:pt x="1427" y="1178"/>
                  </a:lnTo>
                  <a:lnTo>
                    <a:pt x="1415" y="1167"/>
                  </a:lnTo>
                  <a:lnTo>
                    <a:pt x="1402" y="1155"/>
                  </a:lnTo>
                  <a:lnTo>
                    <a:pt x="1390" y="1146"/>
                  </a:lnTo>
                  <a:lnTo>
                    <a:pt x="1377" y="1139"/>
                  </a:lnTo>
                  <a:lnTo>
                    <a:pt x="1379" y="1143"/>
                  </a:lnTo>
                  <a:lnTo>
                    <a:pt x="1384" y="1152"/>
                  </a:lnTo>
                  <a:lnTo>
                    <a:pt x="1392" y="1164"/>
                  </a:lnTo>
                  <a:lnTo>
                    <a:pt x="1401" y="1181"/>
                  </a:lnTo>
                  <a:lnTo>
                    <a:pt x="1412" y="1199"/>
                  </a:lnTo>
                  <a:lnTo>
                    <a:pt x="1422" y="1217"/>
                  </a:lnTo>
                  <a:lnTo>
                    <a:pt x="1431" y="1236"/>
                  </a:lnTo>
                  <a:lnTo>
                    <a:pt x="1439" y="1251"/>
                  </a:lnTo>
                  <a:lnTo>
                    <a:pt x="106" y="1375"/>
                  </a:lnTo>
                  <a:lnTo>
                    <a:pt x="116" y="1353"/>
                  </a:lnTo>
                  <a:lnTo>
                    <a:pt x="127" y="1327"/>
                  </a:lnTo>
                  <a:lnTo>
                    <a:pt x="140" y="1298"/>
                  </a:lnTo>
                  <a:lnTo>
                    <a:pt x="152" y="1270"/>
                  </a:lnTo>
                  <a:lnTo>
                    <a:pt x="162" y="1245"/>
                  </a:lnTo>
                  <a:lnTo>
                    <a:pt x="170" y="1223"/>
                  </a:lnTo>
                  <a:lnTo>
                    <a:pt x="175" y="1209"/>
                  </a:lnTo>
                  <a:lnTo>
                    <a:pt x="176" y="1204"/>
                  </a:lnTo>
                  <a:lnTo>
                    <a:pt x="161" y="1210"/>
                  </a:lnTo>
                  <a:lnTo>
                    <a:pt x="53" y="1321"/>
                  </a:lnTo>
                  <a:lnTo>
                    <a:pt x="0" y="64"/>
                  </a:lnTo>
                  <a:lnTo>
                    <a:pt x="16" y="74"/>
                  </a:lnTo>
                  <a:lnTo>
                    <a:pt x="33" y="84"/>
                  </a:lnTo>
                  <a:lnTo>
                    <a:pt x="49" y="95"/>
                  </a:lnTo>
                  <a:lnTo>
                    <a:pt x="66" y="106"/>
                  </a:lnTo>
                  <a:lnTo>
                    <a:pt x="83" y="115"/>
                  </a:lnTo>
                  <a:lnTo>
                    <a:pt x="100" y="124"/>
                  </a:lnTo>
                  <a:lnTo>
                    <a:pt x="117" y="131"/>
                  </a:lnTo>
                  <a:lnTo>
                    <a:pt x="135" y="136"/>
                  </a:lnTo>
                  <a:lnTo>
                    <a:pt x="139" y="132"/>
                  </a:lnTo>
                  <a:lnTo>
                    <a:pt x="139" y="129"/>
                  </a:lnTo>
                  <a:lnTo>
                    <a:pt x="137" y="125"/>
                  </a:lnTo>
                  <a:lnTo>
                    <a:pt x="135" y="121"/>
                  </a:lnTo>
                  <a:lnTo>
                    <a:pt x="121" y="107"/>
                  </a:lnTo>
                  <a:lnTo>
                    <a:pt x="107" y="93"/>
                  </a:lnTo>
                  <a:lnTo>
                    <a:pt x="93" y="78"/>
                  </a:lnTo>
                  <a:lnTo>
                    <a:pt x="80" y="63"/>
                  </a:lnTo>
                  <a:lnTo>
                    <a:pt x="68" y="48"/>
                  </a:lnTo>
                  <a:lnTo>
                    <a:pt x="56" y="32"/>
                  </a:lnTo>
                  <a:lnTo>
                    <a:pt x="43" y="17"/>
                  </a:lnTo>
                  <a:lnTo>
                    <a:pt x="31" y="2"/>
                  </a:lnTo>
                  <a:lnTo>
                    <a:pt x="35" y="2"/>
                  </a:lnTo>
                  <a:lnTo>
                    <a:pt x="47" y="1"/>
                  </a:lnTo>
                  <a:lnTo>
                    <a:pt x="65" y="1"/>
                  </a:lnTo>
                  <a:lnTo>
                    <a:pt x="91" y="1"/>
                  </a:lnTo>
                  <a:lnTo>
                    <a:pt x="122" y="1"/>
                  </a:lnTo>
                  <a:lnTo>
                    <a:pt x="159" y="1"/>
                  </a:lnTo>
                  <a:lnTo>
                    <a:pt x="200" y="0"/>
                  </a:lnTo>
                  <a:lnTo>
                    <a:pt x="246" y="0"/>
                  </a:lnTo>
                  <a:lnTo>
                    <a:pt x="296" y="0"/>
                  </a:lnTo>
                  <a:lnTo>
                    <a:pt x="349" y="0"/>
                  </a:lnTo>
                  <a:lnTo>
                    <a:pt x="405" y="0"/>
                  </a:lnTo>
                  <a:lnTo>
                    <a:pt x="465" y="0"/>
                  </a:lnTo>
                  <a:lnTo>
                    <a:pt x="525" y="0"/>
                  </a:lnTo>
                  <a:lnTo>
                    <a:pt x="588" y="0"/>
                  </a:lnTo>
                  <a:lnTo>
                    <a:pt x="651" y="0"/>
                  </a:lnTo>
                  <a:lnTo>
                    <a:pt x="715" y="0"/>
                  </a:lnTo>
                  <a:lnTo>
                    <a:pt x="779" y="1"/>
                  </a:lnTo>
                  <a:lnTo>
                    <a:pt x="843" y="1"/>
                  </a:lnTo>
                  <a:lnTo>
                    <a:pt x="905" y="1"/>
                  </a:lnTo>
                  <a:lnTo>
                    <a:pt x="966" y="1"/>
                  </a:lnTo>
                  <a:lnTo>
                    <a:pt x="1025" y="1"/>
                  </a:lnTo>
                  <a:lnTo>
                    <a:pt x="1081" y="1"/>
                  </a:lnTo>
                  <a:lnTo>
                    <a:pt x="1134" y="1"/>
                  </a:lnTo>
                  <a:lnTo>
                    <a:pt x="1184" y="1"/>
                  </a:lnTo>
                  <a:lnTo>
                    <a:pt x="1230" y="2"/>
                  </a:lnTo>
                  <a:lnTo>
                    <a:pt x="1271" y="2"/>
                  </a:lnTo>
                  <a:lnTo>
                    <a:pt x="1307" y="2"/>
                  </a:lnTo>
                  <a:lnTo>
                    <a:pt x="1338" y="2"/>
                  </a:lnTo>
                  <a:lnTo>
                    <a:pt x="1363" y="2"/>
                  </a:lnTo>
                  <a:lnTo>
                    <a:pt x="1382" y="2"/>
                  </a:lnTo>
                  <a:lnTo>
                    <a:pt x="1393" y="2"/>
                  </a:lnTo>
                  <a:lnTo>
                    <a:pt x="1397" y="2"/>
                  </a:lnTo>
                  <a:close/>
                </a:path>
              </a:pathLst>
            </a:custGeom>
            <a:solidFill>
              <a:srgbClr val="FFE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03" name="Freeform 16"/>
            <p:cNvSpPr>
              <a:spLocks/>
            </p:cNvSpPr>
            <p:nvPr/>
          </p:nvSpPr>
          <p:spPr bwMode="auto">
            <a:xfrm>
              <a:off x="4992" y="1329"/>
              <a:ext cx="125" cy="71"/>
            </a:xfrm>
            <a:custGeom>
              <a:avLst/>
              <a:gdLst>
                <a:gd name="T0" fmla="*/ 63 w 249"/>
                <a:gd name="T1" fmla="*/ 18 h 141"/>
                <a:gd name="T2" fmla="*/ 60 w 249"/>
                <a:gd name="T3" fmla="*/ 19 h 141"/>
                <a:gd name="T4" fmla="*/ 55 w 249"/>
                <a:gd name="T5" fmla="*/ 20 h 141"/>
                <a:gd name="T6" fmla="*/ 49 w 249"/>
                <a:gd name="T7" fmla="*/ 22 h 141"/>
                <a:gd name="T8" fmla="*/ 42 w 249"/>
                <a:gd name="T9" fmla="*/ 24 h 141"/>
                <a:gd name="T10" fmla="*/ 34 w 249"/>
                <a:gd name="T11" fmla="*/ 26 h 141"/>
                <a:gd name="T12" fmla="*/ 28 w 249"/>
                <a:gd name="T13" fmla="*/ 28 h 141"/>
                <a:gd name="T14" fmla="*/ 24 w 249"/>
                <a:gd name="T15" fmla="*/ 29 h 141"/>
                <a:gd name="T16" fmla="*/ 22 w 249"/>
                <a:gd name="T17" fmla="*/ 30 h 141"/>
                <a:gd name="T18" fmla="*/ 22 w 249"/>
                <a:gd name="T19" fmla="*/ 28 h 141"/>
                <a:gd name="T20" fmla="*/ 23 w 249"/>
                <a:gd name="T21" fmla="*/ 27 h 141"/>
                <a:gd name="T22" fmla="*/ 23 w 249"/>
                <a:gd name="T23" fmla="*/ 25 h 141"/>
                <a:gd name="T24" fmla="*/ 24 w 249"/>
                <a:gd name="T25" fmla="*/ 23 h 141"/>
                <a:gd name="T26" fmla="*/ 26 w 249"/>
                <a:gd name="T27" fmla="*/ 22 h 141"/>
                <a:gd name="T28" fmla="*/ 29 w 249"/>
                <a:gd name="T29" fmla="*/ 21 h 141"/>
                <a:gd name="T30" fmla="*/ 31 w 249"/>
                <a:gd name="T31" fmla="*/ 20 h 141"/>
                <a:gd name="T32" fmla="*/ 31 w 249"/>
                <a:gd name="T33" fmla="*/ 17 h 141"/>
                <a:gd name="T34" fmla="*/ 30 w 249"/>
                <a:gd name="T35" fmla="*/ 16 h 141"/>
                <a:gd name="T36" fmla="*/ 28 w 249"/>
                <a:gd name="T37" fmla="*/ 16 h 141"/>
                <a:gd name="T38" fmla="*/ 26 w 249"/>
                <a:gd name="T39" fmla="*/ 16 h 141"/>
                <a:gd name="T40" fmla="*/ 24 w 249"/>
                <a:gd name="T41" fmla="*/ 17 h 141"/>
                <a:gd name="T42" fmla="*/ 20 w 249"/>
                <a:gd name="T43" fmla="*/ 20 h 141"/>
                <a:gd name="T44" fmla="*/ 18 w 249"/>
                <a:gd name="T45" fmla="*/ 23 h 141"/>
                <a:gd name="T46" fmla="*/ 17 w 249"/>
                <a:gd name="T47" fmla="*/ 27 h 141"/>
                <a:gd name="T48" fmla="*/ 16 w 249"/>
                <a:gd name="T49" fmla="*/ 31 h 141"/>
                <a:gd name="T50" fmla="*/ 0 w 249"/>
                <a:gd name="T51" fmla="*/ 36 h 141"/>
                <a:gd name="T52" fmla="*/ 0 w 249"/>
                <a:gd name="T53" fmla="*/ 32 h 141"/>
                <a:gd name="T54" fmla="*/ 1 w 249"/>
                <a:gd name="T55" fmla="*/ 27 h 141"/>
                <a:gd name="T56" fmla="*/ 2 w 249"/>
                <a:gd name="T57" fmla="*/ 24 h 141"/>
                <a:gd name="T58" fmla="*/ 4 w 249"/>
                <a:gd name="T59" fmla="*/ 20 h 141"/>
                <a:gd name="T60" fmla="*/ 6 w 249"/>
                <a:gd name="T61" fmla="*/ 16 h 141"/>
                <a:gd name="T62" fmla="*/ 9 w 249"/>
                <a:gd name="T63" fmla="*/ 13 h 141"/>
                <a:gd name="T64" fmla="*/ 12 w 249"/>
                <a:gd name="T65" fmla="*/ 10 h 141"/>
                <a:gd name="T66" fmla="*/ 15 w 249"/>
                <a:gd name="T67" fmla="*/ 6 h 141"/>
                <a:gd name="T68" fmla="*/ 18 w 249"/>
                <a:gd name="T69" fmla="*/ 5 h 141"/>
                <a:gd name="T70" fmla="*/ 21 w 249"/>
                <a:gd name="T71" fmla="*/ 3 h 141"/>
                <a:gd name="T72" fmla="*/ 24 w 249"/>
                <a:gd name="T73" fmla="*/ 2 h 141"/>
                <a:gd name="T74" fmla="*/ 27 w 249"/>
                <a:gd name="T75" fmla="*/ 1 h 141"/>
                <a:gd name="T76" fmla="*/ 31 w 249"/>
                <a:gd name="T77" fmla="*/ 1 h 141"/>
                <a:gd name="T78" fmla="*/ 34 w 249"/>
                <a:gd name="T79" fmla="*/ 0 h 141"/>
                <a:gd name="T80" fmla="*/ 37 w 249"/>
                <a:gd name="T81" fmla="*/ 1 h 141"/>
                <a:gd name="T82" fmla="*/ 41 w 249"/>
                <a:gd name="T83" fmla="*/ 1 h 141"/>
                <a:gd name="T84" fmla="*/ 44 w 249"/>
                <a:gd name="T85" fmla="*/ 2 h 141"/>
                <a:gd name="T86" fmla="*/ 47 w 249"/>
                <a:gd name="T87" fmla="*/ 3 h 141"/>
                <a:gd name="T88" fmla="*/ 50 w 249"/>
                <a:gd name="T89" fmla="*/ 5 h 141"/>
                <a:gd name="T90" fmla="*/ 53 w 249"/>
                <a:gd name="T91" fmla="*/ 7 h 141"/>
                <a:gd name="T92" fmla="*/ 56 w 249"/>
                <a:gd name="T93" fmla="*/ 9 h 141"/>
                <a:gd name="T94" fmla="*/ 58 w 249"/>
                <a:gd name="T95" fmla="*/ 12 h 141"/>
                <a:gd name="T96" fmla="*/ 61 w 249"/>
                <a:gd name="T97" fmla="*/ 15 h 141"/>
                <a:gd name="T98" fmla="*/ 63 w 249"/>
                <a:gd name="T99" fmla="*/ 18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9"/>
                <a:gd name="T151" fmla="*/ 0 h 141"/>
                <a:gd name="T152" fmla="*/ 249 w 249"/>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9" h="141">
                  <a:moveTo>
                    <a:pt x="249" y="69"/>
                  </a:moveTo>
                  <a:lnTo>
                    <a:pt x="239" y="73"/>
                  </a:lnTo>
                  <a:lnTo>
                    <a:pt x="220" y="79"/>
                  </a:lnTo>
                  <a:lnTo>
                    <a:pt x="194" y="87"/>
                  </a:lnTo>
                  <a:lnTo>
                    <a:pt x="165" y="95"/>
                  </a:lnTo>
                  <a:lnTo>
                    <a:pt x="136" y="103"/>
                  </a:lnTo>
                  <a:lnTo>
                    <a:pt x="112" y="110"/>
                  </a:lnTo>
                  <a:lnTo>
                    <a:pt x="94" y="115"/>
                  </a:lnTo>
                  <a:lnTo>
                    <a:pt x="87" y="117"/>
                  </a:lnTo>
                  <a:lnTo>
                    <a:pt x="87" y="111"/>
                  </a:lnTo>
                  <a:lnTo>
                    <a:pt x="89" y="105"/>
                  </a:lnTo>
                  <a:lnTo>
                    <a:pt x="91" y="98"/>
                  </a:lnTo>
                  <a:lnTo>
                    <a:pt x="94" y="92"/>
                  </a:lnTo>
                  <a:lnTo>
                    <a:pt x="102" y="85"/>
                  </a:lnTo>
                  <a:lnTo>
                    <a:pt x="113" y="83"/>
                  </a:lnTo>
                  <a:lnTo>
                    <a:pt x="121" y="77"/>
                  </a:lnTo>
                  <a:lnTo>
                    <a:pt x="124" y="67"/>
                  </a:lnTo>
                  <a:lnTo>
                    <a:pt x="117" y="62"/>
                  </a:lnTo>
                  <a:lnTo>
                    <a:pt x="110" y="62"/>
                  </a:lnTo>
                  <a:lnTo>
                    <a:pt x="102" y="64"/>
                  </a:lnTo>
                  <a:lnTo>
                    <a:pt x="94" y="67"/>
                  </a:lnTo>
                  <a:lnTo>
                    <a:pt x="80" y="77"/>
                  </a:lnTo>
                  <a:lnTo>
                    <a:pt x="71" y="91"/>
                  </a:lnTo>
                  <a:lnTo>
                    <a:pt x="65" y="107"/>
                  </a:lnTo>
                  <a:lnTo>
                    <a:pt x="62" y="124"/>
                  </a:lnTo>
                  <a:lnTo>
                    <a:pt x="0" y="141"/>
                  </a:lnTo>
                  <a:lnTo>
                    <a:pt x="0" y="125"/>
                  </a:lnTo>
                  <a:lnTo>
                    <a:pt x="2" y="108"/>
                  </a:lnTo>
                  <a:lnTo>
                    <a:pt x="7" y="93"/>
                  </a:lnTo>
                  <a:lnTo>
                    <a:pt x="15" y="77"/>
                  </a:lnTo>
                  <a:lnTo>
                    <a:pt x="23" y="63"/>
                  </a:lnTo>
                  <a:lnTo>
                    <a:pt x="34" y="49"/>
                  </a:lnTo>
                  <a:lnTo>
                    <a:pt x="46" y="37"/>
                  </a:lnTo>
                  <a:lnTo>
                    <a:pt x="60" y="24"/>
                  </a:lnTo>
                  <a:lnTo>
                    <a:pt x="71" y="17"/>
                  </a:lnTo>
                  <a:lnTo>
                    <a:pt x="83" y="11"/>
                  </a:lnTo>
                  <a:lnTo>
                    <a:pt x="95" y="7"/>
                  </a:lnTo>
                  <a:lnTo>
                    <a:pt x="108" y="3"/>
                  </a:lnTo>
                  <a:lnTo>
                    <a:pt x="121" y="1"/>
                  </a:lnTo>
                  <a:lnTo>
                    <a:pt x="135" y="0"/>
                  </a:lnTo>
                  <a:lnTo>
                    <a:pt x="148" y="1"/>
                  </a:lnTo>
                  <a:lnTo>
                    <a:pt x="162" y="3"/>
                  </a:lnTo>
                  <a:lnTo>
                    <a:pt x="175" y="8"/>
                  </a:lnTo>
                  <a:lnTo>
                    <a:pt x="188" y="12"/>
                  </a:lnTo>
                  <a:lnTo>
                    <a:pt x="200" y="19"/>
                  </a:lnTo>
                  <a:lnTo>
                    <a:pt x="212" y="27"/>
                  </a:lnTo>
                  <a:lnTo>
                    <a:pt x="222" y="35"/>
                  </a:lnTo>
                  <a:lnTo>
                    <a:pt x="232" y="46"/>
                  </a:lnTo>
                  <a:lnTo>
                    <a:pt x="242" y="57"/>
                  </a:lnTo>
                  <a:lnTo>
                    <a:pt x="249" y="69"/>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04" name="Freeform 17"/>
            <p:cNvSpPr>
              <a:spLocks/>
            </p:cNvSpPr>
            <p:nvPr/>
          </p:nvSpPr>
          <p:spPr bwMode="auto">
            <a:xfrm>
              <a:off x="4253" y="1370"/>
              <a:ext cx="634" cy="571"/>
            </a:xfrm>
            <a:custGeom>
              <a:avLst/>
              <a:gdLst>
                <a:gd name="T0" fmla="*/ 306 w 1268"/>
                <a:gd name="T1" fmla="*/ 22 h 1142"/>
                <a:gd name="T2" fmla="*/ 310 w 1268"/>
                <a:gd name="T3" fmla="*/ 36 h 1142"/>
                <a:gd name="T4" fmla="*/ 312 w 1268"/>
                <a:gd name="T5" fmla="*/ 63 h 1142"/>
                <a:gd name="T6" fmla="*/ 314 w 1268"/>
                <a:gd name="T7" fmla="*/ 98 h 1142"/>
                <a:gd name="T8" fmla="*/ 316 w 1268"/>
                <a:gd name="T9" fmla="*/ 138 h 1142"/>
                <a:gd name="T10" fmla="*/ 317 w 1268"/>
                <a:gd name="T11" fmla="*/ 177 h 1142"/>
                <a:gd name="T12" fmla="*/ 317 w 1268"/>
                <a:gd name="T13" fmla="*/ 210 h 1142"/>
                <a:gd name="T14" fmla="*/ 317 w 1268"/>
                <a:gd name="T15" fmla="*/ 234 h 1142"/>
                <a:gd name="T16" fmla="*/ 317 w 1268"/>
                <a:gd name="T17" fmla="*/ 242 h 1142"/>
                <a:gd name="T18" fmla="*/ 317 w 1268"/>
                <a:gd name="T19" fmla="*/ 247 h 1142"/>
                <a:gd name="T20" fmla="*/ 315 w 1268"/>
                <a:gd name="T21" fmla="*/ 251 h 1142"/>
                <a:gd name="T22" fmla="*/ 314 w 1268"/>
                <a:gd name="T23" fmla="*/ 255 h 1142"/>
                <a:gd name="T24" fmla="*/ 311 w 1268"/>
                <a:gd name="T25" fmla="*/ 259 h 1142"/>
                <a:gd name="T26" fmla="*/ 309 w 1268"/>
                <a:gd name="T27" fmla="*/ 263 h 1142"/>
                <a:gd name="T28" fmla="*/ 306 w 1268"/>
                <a:gd name="T29" fmla="*/ 266 h 1142"/>
                <a:gd name="T30" fmla="*/ 302 w 1268"/>
                <a:gd name="T31" fmla="*/ 269 h 1142"/>
                <a:gd name="T32" fmla="*/ 298 w 1268"/>
                <a:gd name="T33" fmla="*/ 271 h 1142"/>
                <a:gd name="T34" fmla="*/ 44 w 1268"/>
                <a:gd name="T35" fmla="*/ 286 h 1142"/>
                <a:gd name="T36" fmla="*/ 39 w 1268"/>
                <a:gd name="T37" fmla="*/ 283 h 1142"/>
                <a:gd name="T38" fmla="*/ 33 w 1268"/>
                <a:gd name="T39" fmla="*/ 280 h 1142"/>
                <a:gd name="T40" fmla="*/ 27 w 1268"/>
                <a:gd name="T41" fmla="*/ 276 h 1142"/>
                <a:gd name="T42" fmla="*/ 22 w 1268"/>
                <a:gd name="T43" fmla="*/ 272 h 1142"/>
                <a:gd name="T44" fmla="*/ 18 w 1268"/>
                <a:gd name="T45" fmla="*/ 267 h 1142"/>
                <a:gd name="T46" fmla="*/ 14 w 1268"/>
                <a:gd name="T47" fmla="*/ 261 h 1142"/>
                <a:gd name="T48" fmla="*/ 11 w 1268"/>
                <a:gd name="T49" fmla="*/ 255 h 1142"/>
                <a:gd name="T50" fmla="*/ 9 w 1268"/>
                <a:gd name="T51" fmla="*/ 250 h 1142"/>
                <a:gd name="T52" fmla="*/ 1 w 1268"/>
                <a:gd name="T53" fmla="*/ 75 h 1142"/>
                <a:gd name="T54" fmla="*/ 0 w 1268"/>
                <a:gd name="T55" fmla="*/ 66 h 1142"/>
                <a:gd name="T56" fmla="*/ 0 w 1268"/>
                <a:gd name="T57" fmla="*/ 56 h 1142"/>
                <a:gd name="T58" fmla="*/ 1 w 1268"/>
                <a:gd name="T59" fmla="*/ 47 h 1142"/>
                <a:gd name="T60" fmla="*/ 3 w 1268"/>
                <a:gd name="T61" fmla="*/ 37 h 1142"/>
                <a:gd name="T62" fmla="*/ 6 w 1268"/>
                <a:gd name="T63" fmla="*/ 29 h 1142"/>
                <a:gd name="T64" fmla="*/ 10 w 1268"/>
                <a:gd name="T65" fmla="*/ 21 h 1142"/>
                <a:gd name="T66" fmla="*/ 15 w 1268"/>
                <a:gd name="T67" fmla="*/ 13 h 1142"/>
                <a:gd name="T68" fmla="*/ 21 w 1268"/>
                <a:gd name="T69" fmla="*/ 6 h 1142"/>
                <a:gd name="T70" fmla="*/ 264 w 1268"/>
                <a:gd name="T71" fmla="*/ 0 h 1142"/>
                <a:gd name="T72" fmla="*/ 271 w 1268"/>
                <a:gd name="T73" fmla="*/ 1 h 1142"/>
                <a:gd name="T74" fmla="*/ 277 w 1268"/>
                <a:gd name="T75" fmla="*/ 1 h 1142"/>
                <a:gd name="T76" fmla="*/ 283 w 1268"/>
                <a:gd name="T77" fmla="*/ 3 h 1142"/>
                <a:gd name="T78" fmla="*/ 289 w 1268"/>
                <a:gd name="T79" fmla="*/ 5 h 1142"/>
                <a:gd name="T80" fmla="*/ 295 w 1268"/>
                <a:gd name="T81" fmla="*/ 8 h 1142"/>
                <a:gd name="T82" fmla="*/ 299 w 1268"/>
                <a:gd name="T83" fmla="*/ 12 h 1142"/>
                <a:gd name="T84" fmla="*/ 303 w 1268"/>
                <a:gd name="T85" fmla="*/ 17 h 1142"/>
                <a:gd name="T86" fmla="*/ 306 w 1268"/>
                <a:gd name="T87" fmla="*/ 22 h 11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8"/>
                <a:gd name="T133" fmla="*/ 0 h 1142"/>
                <a:gd name="T134" fmla="*/ 1268 w 1268"/>
                <a:gd name="T135" fmla="*/ 1142 h 11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8" h="1142">
                  <a:moveTo>
                    <a:pt x="1223" y="87"/>
                  </a:moveTo>
                  <a:lnTo>
                    <a:pt x="1237" y="142"/>
                  </a:lnTo>
                  <a:lnTo>
                    <a:pt x="1247" y="251"/>
                  </a:lnTo>
                  <a:lnTo>
                    <a:pt x="1255" y="392"/>
                  </a:lnTo>
                  <a:lnTo>
                    <a:pt x="1261" y="550"/>
                  </a:lnTo>
                  <a:lnTo>
                    <a:pt x="1265" y="706"/>
                  </a:lnTo>
                  <a:lnTo>
                    <a:pt x="1267" y="840"/>
                  </a:lnTo>
                  <a:lnTo>
                    <a:pt x="1268" y="934"/>
                  </a:lnTo>
                  <a:lnTo>
                    <a:pt x="1268" y="969"/>
                  </a:lnTo>
                  <a:lnTo>
                    <a:pt x="1266" y="987"/>
                  </a:lnTo>
                  <a:lnTo>
                    <a:pt x="1260" y="1004"/>
                  </a:lnTo>
                  <a:lnTo>
                    <a:pt x="1253" y="1020"/>
                  </a:lnTo>
                  <a:lnTo>
                    <a:pt x="1244" y="1036"/>
                  </a:lnTo>
                  <a:lnTo>
                    <a:pt x="1234" y="1050"/>
                  </a:lnTo>
                  <a:lnTo>
                    <a:pt x="1221" y="1063"/>
                  </a:lnTo>
                  <a:lnTo>
                    <a:pt x="1207" y="1073"/>
                  </a:lnTo>
                  <a:lnTo>
                    <a:pt x="1191" y="1082"/>
                  </a:lnTo>
                  <a:lnTo>
                    <a:pt x="176" y="1142"/>
                  </a:lnTo>
                  <a:lnTo>
                    <a:pt x="153" y="1132"/>
                  </a:lnTo>
                  <a:lnTo>
                    <a:pt x="130" y="1119"/>
                  </a:lnTo>
                  <a:lnTo>
                    <a:pt x="108" y="1104"/>
                  </a:lnTo>
                  <a:lnTo>
                    <a:pt x="89" y="1086"/>
                  </a:lnTo>
                  <a:lnTo>
                    <a:pt x="71" y="1066"/>
                  </a:lnTo>
                  <a:lnTo>
                    <a:pt x="56" y="1044"/>
                  </a:lnTo>
                  <a:lnTo>
                    <a:pt x="45" y="1021"/>
                  </a:lnTo>
                  <a:lnTo>
                    <a:pt x="36" y="998"/>
                  </a:lnTo>
                  <a:lnTo>
                    <a:pt x="5" y="298"/>
                  </a:lnTo>
                  <a:lnTo>
                    <a:pt x="0" y="261"/>
                  </a:lnTo>
                  <a:lnTo>
                    <a:pt x="0" y="223"/>
                  </a:lnTo>
                  <a:lnTo>
                    <a:pt x="3" y="186"/>
                  </a:lnTo>
                  <a:lnTo>
                    <a:pt x="12" y="149"/>
                  </a:lnTo>
                  <a:lnTo>
                    <a:pt x="23" y="115"/>
                  </a:lnTo>
                  <a:lnTo>
                    <a:pt x="39" y="82"/>
                  </a:lnTo>
                  <a:lnTo>
                    <a:pt x="59" y="53"/>
                  </a:lnTo>
                  <a:lnTo>
                    <a:pt x="84" y="25"/>
                  </a:lnTo>
                  <a:lnTo>
                    <a:pt x="1056" y="0"/>
                  </a:lnTo>
                  <a:lnTo>
                    <a:pt x="1081" y="1"/>
                  </a:lnTo>
                  <a:lnTo>
                    <a:pt x="1107" y="4"/>
                  </a:lnTo>
                  <a:lnTo>
                    <a:pt x="1132" y="10"/>
                  </a:lnTo>
                  <a:lnTo>
                    <a:pt x="1155" y="19"/>
                  </a:lnTo>
                  <a:lnTo>
                    <a:pt x="1177" y="31"/>
                  </a:lnTo>
                  <a:lnTo>
                    <a:pt x="1196" y="46"/>
                  </a:lnTo>
                  <a:lnTo>
                    <a:pt x="1212" y="65"/>
                  </a:lnTo>
                  <a:lnTo>
                    <a:pt x="1223"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05" name="Freeform 18"/>
            <p:cNvSpPr>
              <a:spLocks/>
            </p:cNvSpPr>
            <p:nvPr/>
          </p:nvSpPr>
          <p:spPr bwMode="auto">
            <a:xfrm>
              <a:off x="4266" y="1386"/>
              <a:ext cx="608" cy="536"/>
            </a:xfrm>
            <a:custGeom>
              <a:avLst/>
              <a:gdLst>
                <a:gd name="T0" fmla="*/ 287 w 1216"/>
                <a:gd name="T1" fmla="*/ 14 h 1072"/>
                <a:gd name="T2" fmla="*/ 294 w 1216"/>
                <a:gd name="T3" fmla="*/ 25 h 1072"/>
                <a:gd name="T4" fmla="*/ 297 w 1216"/>
                <a:gd name="T5" fmla="*/ 36 h 1072"/>
                <a:gd name="T6" fmla="*/ 302 w 1216"/>
                <a:gd name="T7" fmla="*/ 165 h 1072"/>
                <a:gd name="T8" fmla="*/ 304 w 1216"/>
                <a:gd name="T9" fmla="*/ 220 h 1072"/>
                <a:gd name="T10" fmla="*/ 299 w 1216"/>
                <a:gd name="T11" fmla="*/ 242 h 1072"/>
                <a:gd name="T12" fmla="*/ 296 w 1216"/>
                <a:gd name="T13" fmla="*/ 248 h 1072"/>
                <a:gd name="T14" fmla="*/ 55 w 1216"/>
                <a:gd name="T15" fmla="*/ 259 h 1072"/>
                <a:gd name="T16" fmla="*/ 60 w 1216"/>
                <a:gd name="T17" fmla="*/ 245 h 1072"/>
                <a:gd name="T18" fmla="*/ 68 w 1216"/>
                <a:gd name="T19" fmla="*/ 232 h 1072"/>
                <a:gd name="T20" fmla="*/ 77 w 1216"/>
                <a:gd name="T21" fmla="*/ 232 h 1072"/>
                <a:gd name="T22" fmla="*/ 86 w 1216"/>
                <a:gd name="T23" fmla="*/ 230 h 1072"/>
                <a:gd name="T24" fmla="*/ 95 w 1216"/>
                <a:gd name="T25" fmla="*/ 229 h 1072"/>
                <a:gd name="T26" fmla="*/ 104 w 1216"/>
                <a:gd name="T27" fmla="*/ 229 h 1072"/>
                <a:gd name="T28" fmla="*/ 112 w 1216"/>
                <a:gd name="T29" fmla="*/ 232 h 1072"/>
                <a:gd name="T30" fmla="*/ 124 w 1216"/>
                <a:gd name="T31" fmla="*/ 237 h 1072"/>
                <a:gd name="T32" fmla="*/ 140 w 1216"/>
                <a:gd name="T33" fmla="*/ 237 h 1072"/>
                <a:gd name="T34" fmla="*/ 155 w 1216"/>
                <a:gd name="T35" fmla="*/ 234 h 1072"/>
                <a:gd name="T36" fmla="*/ 159 w 1216"/>
                <a:gd name="T37" fmla="*/ 231 h 1072"/>
                <a:gd name="T38" fmla="*/ 163 w 1216"/>
                <a:gd name="T39" fmla="*/ 229 h 1072"/>
                <a:gd name="T40" fmla="*/ 169 w 1216"/>
                <a:gd name="T41" fmla="*/ 232 h 1072"/>
                <a:gd name="T42" fmla="*/ 179 w 1216"/>
                <a:gd name="T43" fmla="*/ 232 h 1072"/>
                <a:gd name="T44" fmla="*/ 187 w 1216"/>
                <a:gd name="T45" fmla="*/ 230 h 1072"/>
                <a:gd name="T46" fmla="*/ 196 w 1216"/>
                <a:gd name="T47" fmla="*/ 226 h 1072"/>
                <a:gd name="T48" fmla="*/ 204 w 1216"/>
                <a:gd name="T49" fmla="*/ 223 h 1072"/>
                <a:gd name="T50" fmla="*/ 214 w 1216"/>
                <a:gd name="T51" fmla="*/ 221 h 1072"/>
                <a:gd name="T52" fmla="*/ 224 w 1216"/>
                <a:gd name="T53" fmla="*/ 220 h 1072"/>
                <a:gd name="T54" fmla="*/ 233 w 1216"/>
                <a:gd name="T55" fmla="*/ 217 h 1072"/>
                <a:gd name="T56" fmla="*/ 287 w 1216"/>
                <a:gd name="T57" fmla="*/ 213 h 1072"/>
                <a:gd name="T58" fmla="*/ 292 w 1216"/>
                <a:gd name="T59" fmla="*/ 211 h 1072"/>
                <a:gd name="T60" fmla="*/ 296 w 1216"/>
                <a:gd name="T61" fmla="*/ 207 h 1072"/>
                <a:gd name="T62" fmla="*/ 298 w 1216"/>
                <a:gd name="T63" fmla="*/ 193 h 1072"/>
                <a:gd name="T64" fmla="*/ 269 w 1216"/>
                <a:gd name="T65" fmla="*/ 80 h 1072"/>
                <a:gd name="T66" fmla="*/ 264 w 1216"/>
                <a:gd name="T67" fmla="*/ 76 h 1072"/>
                <a:gd name="T68" fmla="*/ 259 w 1216"/>
                <a:gd name="T69" fmla="*/ 75 h 1072"/>
                <a:gd name="T70" fmla="*/ 63 w 1216"/>
                <a:gd name="T71" fmla="*/ 145 h 1072"/>
                <a:gd name="T72" fmla="*/ 46 w 1216"/>
                <a:gd name="T73" fmla="*/ 152 h 1072"/>
                <a:gd name="T74" fmla="*/ 34 w 1216"/>
                <a:gd name="T75" fmla="*/ 165 h 1072"/>
                <a:gd name="T76" fmla="*/ 30 w 1216"/>
                <a:gd name="T77" fmla="*/ 178 h 1072"/>
                <a:gd name="T78" fmla="*/ 27 w 1216"/>
                <a:gd name="T79" fmla="*/ 191 h 1072"/>
                <a:gd name="T80" fmla="*/ 18 w 1216"/>
                <a:gd name="T81" fmla="*/ 204 h 1072"/>
                <a:gd name="T82" fmla="*/ 10 w 1216"/>
                <a:gd name="T83" fmla="*/ 217 h 1072"/>
                <a:gd name="T84" fmla="*/ 1 w 1216"/>
                <a:gd name="T85" fmla="*/ 43 h 1072"/>
                <a:gd name="T86" fmla="*/ 7 w 1216"/>
                <a:gd name="T87" fmla="*/ 26 h 1072"/>
                <a:gd name="T88" fmla="*/ 14 w 1216"/>
                <a:gd name="T89" fmla="*/ 10 h 1072"/>
                <a:gd name="T90" fmla="*/ 21 w 1216"/>
                <a:gd name="T91" fmla="*/ 4 h 1072"/>
                <a:gd name="T92" fmla="*/ 35 w 1216"/>
                <a:gd name="T93" fmla="*/ 4 h 1072"/>
                <a:gd name="T94" fmla="*/ 58 w 1216"/>
                <a:gd name="T95" fmla="*/ 3 h 1072"/>
                <a:gd name="T96" fmla="*/ 88 w 1216"/>
                <a:gd name="T97" fmla="*/ 2 h 1072"/>
                <a:gd name="T98" fmla="*/ 123 w 1216"/>
                <a:gd name="T99" fmla="*/ 1 h 1072"/>
                <a:gd name="T100" fmla="*/ 159 w 1216"/>
                <a:gd name="T101" fmla="*/ 0 h 1072"/>
                <a:gd name="T102" fmla="*/ 195 w 1216"/>
                <a:gd name="T103" fmla="*/ 0 h 1072"/>
                <a:gd name="T104" fmla="*/ 227 w 1216"/>
                <a:gd name="T105" fmla="*/ 1 h 1072"/>
                <a:gd name="T106" fmla="*/ 254 w 1216"/>
                <a:gd name="T107" fmla="*/ 2 h 1072"/>
                <a:gd name="T108" fmla="*/ 273 w 1216"/>
                <a:gd name="T109" fmla="*/ 4 h 1072"/>
                <a:gd name="T110" fmla="*/ 282 w 1216"/>
                <a:gd name="T111" fmla="*/ 7 h 10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16"/>
                <a:gd name="T169" fmla="*/ 0 h 1072"/>
                <a:gd name="T170" fmla="*/ 1216 w 1216"/>
                <a:gd name="T171" fmla="*/ 1072 h 10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16" h="1072">
                  <a:moveTo>
                    <a:pt x="1125" y="27"/>
                  </a:moveTo>
                  <a:lnTo>
                    <a:pt x="1137" y="40"/>
                  </a:lnTo>
                  <a:lnTo>
                    <a:pt x="1148" y="54"/>
                  </a:lnTo>
                  <a:lnTo>
                    <a:pt x="1158" y="68"/>
                  </a:lnTo>
                  <a:lnTo>
                    <a:pt x="1166" y="83"/>
                  </a:lnTo>
                  <a:lnTo>
                    <a:pt x="1173" y="98"/>
                  </a:lnTo>
                  <a:lnTo>
                    <a:pt x="1179" y="113"/>
                  </a:lnTo>
                  <a:lnTo>
                    <a:pt x="1183" y="129"/>
                  </a:lnTo>
                  <a:lnTo>
                    <a:pt x="1187" y="145"/>
                  </a:lnTo>
                  <a:lnTo>
                    <a:pt x="1190" y="237"/>
                  </a:lnTo>
                  <a:lnTo>
                    <a:pt x="1198" y="444"/>
                  </a:lnTo>
                  <a:lnTo>
                    <a:pt x="1206" y="658"/>
                  </a:lnTo>
                  <a:lnTo>
                    <a:pt x="1212" y="769"/>
                  </a:lnTo>
                  <a:lnTo>
                    <a:pt x="1216" y="830"/>
                  </a:lnTo>
                  <a:lnTo>
                    <a:pt x="1214" y="880"/>
                  </a:lnTo>
                  <a:lnTo>
                    <a:pt x="1210" y="919"/>
                  </a:lnTo>
                  <a:lnTo>
                    <a:pt x="1203" y="948"/>
                  </a:lnTo>
                  <a:lnTo>
                    <a:pt x="1196" y="969"/>
                  </a:lnTo>
                  <a:lnTo>
                    <a:pt x="1190" y="981"/>
                  </a:lnTo>
                  <a:lnTo>
                    <a:pt x="1186" y="988"/>
                  </a:lnTo>
                  <a:lnTo>
                    <a:pt x="1183" y="990"/>
                  </a:lnTo>
                  <a:lnTo>
                    <a:pt x="207" y="1072"/>
                  </a:lnTo>
                  <a:lnTo>
                    <a:pt x="214" y="1054"/>
                  </a:lnTo>
                  <a:lnTo>
                    <a:pt x="220" y="1035"/>
                  </a:lnTo>
                  <a:lnTo>
                    <a:pt x="226" y="1016"/>
                  </a:lnTo>
                  <a:lnTo>
                    <a:pt x="232" y="996"/>
                  </a:lnTo>
                  <a:lnTo>
                    <a:pt x="239" y="978"/>
                  </a:lnTo>
                  <a:lnTo>
                    <a:pt x="247" y="960"/>
                  </a:lnTo>
                  <a:lnTo>
                    <a:pt x="257" y="943"/>
                  </a:lnTo>
                  <a:lnTo>
                    <a:pt x="271" y="928"/>
                  </a:lnTo>
                  <a:lnTo>
                    <a:pt x="283" y="929"/>
                  </a:lnTo>
                  <a:lnTo>
                    <a:pt x="294" y="929"/>
                  </a:lnTo>
                  <a:lnTo>
                    <a:pt x="307" y="928"/>
                  </a:lnTo>
                  <a:lnTo>
                    <a:pt x="318" y="926"/>
                  </a:lnTo>
                  <a:lnTo>
                    <a:pt x="331" y="924"/>
                  </a:lnTo>
                  <a:lnTo>
                    <a:pt x="343" y="921"/>
                  </a:lnTo>
                  <a:lnTo>
                    <a:pt x="355" y="919"/>
                  </a:lnTo>
                  <a:lnTo>
                    <a:pt x="367" y="917"/>
                  </a:lnTo>
                  <a:lnTo>
                    <a:pt x="379" y="916"/>
                  </a:lnTo>
                  <a:lnTo>
                    <a:pt x="391" y="914"/>
                  </a:lnTo>
                  <a:lnTo>
                    <a:pt x="402" y="913"/>
                  </a:lnTo>
                  <a:lnTo>
                    <a:pt x="414" y="914"/>
                  </a:lnTo>
                  <a:lnTo>
                    <a:pt x="425" y="917"/>
                  </a:lnTo>
                  <a:lnTo>
                    <a:pt x="436" y="920"/>
                  </a:lnTo>
                  <a:lnTo>
                    <a:pt x="447" y="926"/>
                  </a:lnTo>
                  <a:lnTo>
                    <a:pt x="458" y="934"/>
                  </a:lnTo>
                  <a:lnTo>
                    <a:pt x="476" y="941"/>
                  </a:lnTo>
                  <a:lnTo>
                    <a:pt x="496" y="947"/>
                  </a:lnTo>
                  <a:lnTo>
                    <a:pt x="516" y="949"/>
                  </a:lnTo>
                  <a:lnTo>
                    <a:pt x="537" y="950"/>
                  </a:lnTo>
                  <a:lnTo>
                    <a:pt x="558" y="949"/>
                  </a:lnTo>
                  <a:lnTo>
                    <a:pt x="579" y="947"/>
                  </a:lnTo>
                  <a:lnTo>
                    <a:pt x="599" y="942"/>
                  </a:lnTo>
                  <a:lnTo>
                    <a:pt x="618" y="936"/>
                  </a:lnTo>
                  <a:lnTo>
                    <a:pt x="624" y="933"/>
                  </a:lnTo>
                  <a:lnTo>
                    <a:pt x="628" y="929"/>
                  </a:lnTo>
                  <a:lnTo>
                    <a:pt x="634" y="925"/>
                  </a:lnTo>
                  <a:lnTo>
                    <a:pt x="640" y="920"/>
                  </a:lnTo>
                  <a:lnTo>
                    <a:pt x="645" y="917"/>
                  </a:lnTo>
                  <a:lnTo>
                    <a:pt x="651" y="916"/>
                  </a:lnTo>
                  <a:lnTo>
                    <a:pt x="657" y="917"/>
                  </a:lnTo>
                  <a:lnTo>
                    <a:pt x="664" y="921"/>
                  </a:lnTo>
                  <a:lnTo>
                    <a:pt x="677" y="926"/>
                  </a:lnTo>
                  <a:lnTo>
                    <a:pt x="689" y="929"/>
                  </a:lnTo>
                  <a:lnTo>
                    <a:pt x="702" y="929"/>
                  </a:lnTo>
                  <a:lnTo>
                    <a:pt x="715" y="929"/>
                  </a:lnTo>
                  <a:lnTo>
                    <a:pt x="726" y="927"/>
                  </a:lnTo>
                  <a:lnTo>
                    <a:pt x="738" y="924"/>
                  </a:lnTo>
                  <a:lnTo>
                    <a:pt x="749" y="919"/>
                  </a:lnTo>
                  <a:lnTo>
                    <a:pt x="761" y="914"/>
                  </a:lnTo>
                  <a:lnTo>
                    <a:pt x="771" y="910"/>
                  </a:lnTo>
                  <a:lnTo>
                    <a:pt x="783" y="904"/>
                  </a:lnTo>
                  <a:lnTo>
                    <a:pt x="794" y="899"/>
                  </a:lnTo>
                  <a:lnTo>
                    <a:pt x="806" y="895"/>
                  </a:lnTo>
                  <a:lnTo>
                    <a:pt x="817" y="890"/>
                  </a:lnTo>
                  <a:lnTo>
                    <a:pt x="830" y="887"/>
                  </a:lnTo>
                  <a:lnTo>
                    <a:pt x="841" y="886"/>
                  </a:lnTo>
                  <a:lnTo>
                    <a:pt x="854" y="884"/>
                  </a:lnTo>
                  <a:lnTo>
                    <a:pt x="868" y="882"/>
                  </a:lnTo>
                  <a:lnTo>
                    <a:pt x="880" y="880"/>
                  </a:lnTo>
                  <a:lnTo>
                    <a:pt x="894" y="878"/>
                  </a:lnTo>
                  <a:lnTo>
                    <a:pt x="907" y="875"/>
                  </a:lnTo>
                  <a:lnTo>
                    <a:pt x="920" y="872"/>
                  </a:lnTo>
                  <a:lnTo>
                    <a:pt x="932" y="868"/>
                  </a:lnTo>
                  <a:lnTo>
                    <a:pt x="944" y="863"/>
                  </a:lnTo>
                  <a:lnTo>
                    <a:pt x="955" y="856"/>
                  </a:lnTo>
                  <a:lnTo>
                    <a:pt x="1145" y="851"/>
                  </a:lnTo>
                  <a:lnTo>
                    <a:pt x="1152" y="850"/>
                  </a:lnTo>
                  <a:lnTo>
                    <a:pt x="1159" y="848"/>
                  </a:lnTo>
                  <a:lnTo>
                    <a:pt x="1165" y="844"/>
                  </a:lnTo>
                  <a:lnTo>
                    <a:pt x="1172" y="840"/>
                  </a:lnTo>
                  <a:lnTo>
                    <a:pt x="1176" y="834"/>
                  </a:lnTo>
                  <a:lnTo>
                    <a:pt x="1182" y="828"/>
                  </a:lnTo>
                  <a:lnTo>
                    <a:pt x="1187" y="822"/>
                  </a:lnTo>
                  <a:lnTo>
                    <a:pt x="1190" y="817"/>
                  </a:lnTo>
                  <a:lnTo>
                    <a:pt x="1190" y="772"/>
                  </a:lnTo>
                  <a:lnTo>
                    <a:pt x="1083" y="334"/>
                  </a:lnTo>
                  <a:lnTo>
                    <a:pt x="1080" y="326"/>
                  </a:lnTo>
                  <a:lnTo>
                    <a:pt x="1075" y="319"/>
                  </a:lnTo>
                  <a:lnTo>
                    <a:pt x="1069" y="313"/>
                  </a:lnTo>
                  <a:lnTo>
                    <a:pt x="1062" y="307"/>
                  </a:lnTo>
                  <a:lnTo>
                    <a:pt x="1055" y="304"/>
                  </a:lnTo>
                  <a:lnTo>
                    <a:pt x="1049" y="300"/>
                  </a:lnTo>
                  <a:lnTo>
                    <a:pt x="1042" y="299"/>
                  </a:lnTo>
                  <a:lnTo>
                    <a:pt x="1035" y="299"/>
                  </a:lnTo>
                  <a:lnTo>
                    <a:pt x="362" y="378"/>
                  </a:lnTo>
                  <a:lnTo>
                    <a:pt x="271" y="570"/>
                  </a:lnTo>
                  <a:lnTo>
                    <a:pt x="250" y="578"/>
                  </a:lnTo>
                  <a:lnTo>
                    <a:pt x="229" y="587"/>
                  </a:lnTo>
                  <a:lnTo>
                    <a:pt x="207" y="596"/>
                  </a:lnTo>
                  <a:lnTo>
                    <a:pt x="185" y="608"/>
                  </a:lnTo>
                  <a:lnTo>
                    <a:pt x="165" y="622"/>
                  </a:lnTo>
                  <a:lnTo>
                    <a:pt x="148" y="638"/>
                  </a:lnTo>
                  <a:lnTo>
                    <a:pt x="134" y="658"/>
                  </a:lnTo>
                  <a:lnTo>
                    <a:pt x="123" y="679"/>
                  </a:lnTo>
                  <a:lnTo>
                    <a:pt x="120" y="697"/>
                  </a:lnTo>
                  <a:lnTo>
                    <a:pt x="120" y="713"/>
                  </a:lnTo>
                  <a:lnTo>
                    <a:pt x="120" y="730"/>
                  </a:lnTo>
                  <a:lnTo>
                    <a:pt x="117" y="747"/>
                  </a:lnTo>
                  <a:lnTo>
                    <a:pt x="106" y="765"/>
                  </a:lnTo>
                  <a:lnTo>
                    <a:pt x="95" y="781"/>
                  </a:lnTo>
                  <a:lnTo>
                    <a:pt x="82" y="798"/>
                  </a:lnTo>
                  <a:lnTo>
                    <a:pt x="71" y="814"/>
                  </a:lnTo>
                  <a:lnTo>
                    <a:pt x="59" y="831"/>
                  </a:lnTo>
                  <a:lnTo>
                    <a:pt x="49" y="849"/>
                  </a:lnTo>
                  <a:lnTo>
                    <a:pt x="38" y="867"/>
                  </a:lnTo>
                  <a:lnTo>
                    <a:pt x="30" y="886"/>
                  </a:lnTo>
                  <a:lnTo>
                    <a:pt x="0" y="197"/>
                  </a:lnTo>
                  <a:lnTo>
                    <a:pt x="5" y="173"/>
                  </a:lnTo>
                  <a:lnTo>
                    <a:pt x="11" y="148"/>
                  </a:lnTo>
                  <a:lnTo>
                    <a:pt x="18" y="125"/>
                  </a:lnTo>
                  <a:lnTo>
                    <a:pt x="26" y="102"/>
                  </a:lnTo>
                  <a:lnTo>
                    <a:pt x="34" y="80"/>
                  </a:lnTo>
                  <a:lnTo>
                    <a:pt x="45" y="59"/>
                  </a:lnTo>
                  <a:lnTo>
                    <a:pt x="57" y="38"/>
                  </a:lnTo>
                  <a:lnTo>
                    <a:pt x="72" y="17"/>
                  </a:lnTo>
                  <a:lnTo>
                    <a:pt x="75" y="17"/>
                  </a:lnTo>
                  <a:lnTo>
                    <a:pt x="83" y="17"/>
                  </a:lnTo>
                  <a:lnTo>
                    <a:pt x="97" y="16"/>
                  </a:lnTo>
                  <a:lnTo>
                    <a:pt x="116" y="15"/>
                  </a:lnTo>
                  <a:lnTo>
                    <a:pt x="139" y="15"/>
                  </a:lnTo>
                  <a:lnTo>
                    <a:pt x="166" y="14"/>
                  </a:lnTo>
                  <a:lnTo>
                    <a:pt x="197" y="12"/>
                  </a:lnTo>
                  <a:lnTo>
                    <a:pt x="232" y="11"/>
                  </a:lnTo>
                  <a:lnTo>
                    <a:pt x="270" y="9"/>
                  </a:lnTo>
                  <a:lnTo>
                    <a:pt x="310" y="8"/>
                  </a:lnTo>
                  <a:lnTo>
                    <a:pt x="353" y="7"/>
                  </a:lnTo>
                  <a:lnTo>
                    <a:pt x="397" y="6"/>
                  </a:lnTo>
                  <a:lnTo>
                    <a:pt x="443" y="4"/>
                  </a:lnTo>
                  <a:lnTo>
                    <a:pt x="490" y="3"/>
                  </a:lnTo>
                  <a:lnTo>
                    <a:pt x="538" y="2"/>
                  </a:lnTo>
                  <a:lnTo>
                    <a:pt x="587" y="1"/>
                  </a:lnTo>
                  <a:lnTo>
                    <a:pt x="635" y="0"/>
                  </a:lnTo>
                  <a:lnTo>
                    <a:pt x="683" y="0"/>
                  </a:lnTo>
                  <a:lnTo>
                    <a:pt x="732" y="0"/>
                  </a:lnTo>
                  <a:lnTo>
                    <a:pt x="778" y="0"/>
                  </a:lnTo>
                  <a:lnTo>
                    <a:pt x="824" y="0"/>
                  </a:lnTo>
                  <a:lnTo>
                    <a:pt x="867" y="0"/>
                  </a:lnTo>
                  <a:lnTo>
                    <a:pt x="908" y="1"/>
                  </a:lnTo>
                  <a:lnTo>
                    <a:pt x="947" y="2"/>
                  </a:lnTo>
                  <a:lnTo>
                    <a:pt x="984" y="3"/>
                  </a:lnTo>
                  <a:lnTo>
                    <a:pt x="1016" y="6"/>
                  </a:lnTo>
                  <a:lnTo>
                    <a:pt x="1045" y="8"/>
                  </a:lnTo>
                  <a:lnTo>
                    <a:pt x="1070" y="11"/>
                  </a:lnTo>
                  <a:lnTo>
                    <a:pt x="1091" y="14"/>
                  </a:lnTo>
                  <a:lnTo>
                    <a:pt x="1107" y="18"/>
                  </a:lnTo>
                  <a:lnTo>
                    <a:pt x="1119" y="23"/>
                  </a:lnTo>
                  <a:lnTo>
                    <a:pt x="1125" y="27"/>
                  </a:lnTo>
                  <a:close/>
                </a:path>
              </a:pathLst>
            </a:custGeom>
            <a:solidFill>
              <a:srgbClr val="47F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06" name="Freeform 19"/>
            <p:cNvSpPr>
              <a:spLocks/>
            </p:cNvSpPr>
            <p:nvPr/>
          </p:nvSpPr>
          <p:spPr bwMode="auto">
            <a:xfrm>
              <a:off x="4985" y="1384"/>
              <a:ext cx="117" cy="54"/>
            </a:xfrm>
            <a:custGeom>
              <a:avLst/>
              <a:gdLst>
                <a:gd name="T0" fmla="*/ 4 w 234"/>
                <a:gd name="T1" fmla="*/ 27 h 110"/>
                <a:gd name="T2" fmla="*/ 2 w 234"/>
                <a:gd name="T3" fmla="*/ 24 h 110"/>
                <a:gd name="T4" fmla="*/ 1 w 234"/>
                <a:gd name="T5" fmla="*/ 22 h 110"/>
                <a:gd name="T6" fmla="*/ 0 w 234"/>
                <a:gd name="T7" fmla="*/ 19 h 110"/>
                <a:gd name="T8" fmla="*/ 1 w 234"/>
                <a:gd name="T9" fmla="*/ 16 h 110"/>
                <a:gd name="T10" fmla="*/ 59 w 234"/>
                <a:gd name="T11" fmla="*/ 0 h 110"/>
                <a:gd name="T12" fmla="*/ 58 w 234"/>
                <a:gd name="T13" fmla="*/ 0 h 110"/>
                <a:gd name="T14" fmla="*/ 56 w 234"/>
                <a:gd name="T15" fmla="*/ 1 h 110"/>
                <a:gd name="T16" fmla="*/ 54 w 234"/>
                <a:gd name="T17" fmla="*/ 2 h 110"/>
                <a:gd name="T18" fmla="*/ 50 w 234"/>
                <a:gd name="T19" fmla="*/ 4 h 110"/>
                <a:gd name="T20" fmla="*/ 46 w 234"/>
                <a:gd name="T21" fmla="*/ 6 h 110"/>
                <a:gd name="T22" fmla="*/ 42 w 234"/>
                <a:gd name="T23" fmla="*/ 8 h 110"/>
                <a:gd name="T24" fmla="*/ 36 w 234"/>
                <a:gd name="T25" fmla="*/ 11 h 110"/>
                <a:gd name="T26" fmla="*/ 31 w 234"/>
                <a:gd name="T27" fmla="*/ 13 h 110"/>
                <a:gd name="T28" fmla="*/ 26 w 234"/>
                <a:gd name="T29" fmla="*/ 15 h 110"/>
                <a:gd name="T30" fmla="*/ 21 w 234"/>
                <a:gd name="T31" fmla="*/ 18 h 110"/>
                <a:gd name="T32" fmla="*/ 16 w 234"/>
                <a:gd name="T33" fmla="*/ 20 h 110"/>
                <a:gd name="T34" fmla="*/ 12 w 234"/>
                <a:gd name="T35" fmla="*/ 22 h 110"/>
                <a:gd name="T36" fmla="*/ 9 w 234"/>
                <a:gd name="T37" fmla="*/ 24 h 110"/>
                <a:gd name="T38" fmla="*/ 6 w 234"/>
                <a:gd name="T39" fmla="*/ 25 h 110"/>
                <a:gd name="T40" fmla="*/ 4 w 234"/>
                <a:gd name="T41" fmla="*/ 26 h 110"/>
                <a:gd name="T42" fmla="*/ 4 w 234"/>
                <a:gd name="T43" fmla="*/ 27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4"/>
                <a:gd name="T67" fmla="*/ 0 h 110"/>
                <a:gd name="T68" fmla="*/ 234 w 234"/>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4" h="110">
                  <a:moveTo>
                    <a:pt x="13" y="110"/>
                  </a:moveTo>
                  <a:lnTo>
                    <a:pt x="7" y="100"/>
                  </a:lnTo>
                  <a:lnTo>
                    <a:pt x="2" y="90"/>
                  </a:lnTo>
                  <a:lnTo>
                    <a:pt x="0" y="80"/>
                  </a:lnTo>
                  <a:lnTo>
                    <a:pt x="2" y="68"/>
                  </a:lnTo>
                  <a:lnTo>
                    <a:pt x="234" y="0"/>
                  </a:lnTo>
                  <a:lnTo>
                    <a:pt x="231" y="1"/>
                  </a:lnTo>
                  <a:lnTo>
                    <a:pt x="224" y="5"/>
                  </a:lnTo>
                  <a:lnTo>
                    <a:pt x="213" y="11"/>
                  </a:lnTo>
                  <a:lnTo>
                    <a:pt x="199" y="16"/>
                  </a:lnTo>
                  <a:lnTo>
                    <a:pt x="183" y="24"/>
                  </a:lnTo>
                  <a:lnTo>
                    <a:pt x="165" y="34"/>
                  </a:lnTo>
                  <a:lnTo>
                    <a:pt x="144" y="44"/>
                  </a:lnTo>
                  <a:lnTo>
                    <a:pt x="123" y="53"/>
                  </a:lnTo>
                  <a:lnTo>
                    <a:pt x="104" y="64"/>
                  </a:lnTo>
                  <a:lnTo>
                    <a:pt x="83" y="74"/>
                  </a:lnTo>
                  <a:lnTo>
                    <a:pt x="64" y="83"/>
                  </a:lnTo>
                  <a:lnTo>
                    <a:pt x="47" y="91"/>
                  </a:lnTo>
                  <a:lnTo>
                    <a:pt x="33" y="98"/>
                  </a:lnTo>
                  <a:lnTo>
                    <a:pt x="23" y="104"/>
                  </a:lnTo>
                  <a:lnTo>
                    <a:pt x="15" y="107"/>
                  </a:lnTo>
                  <a:lnTo>
                    <a:pt x="13" y="110"/>
                  </a:lnTo>
                  <a:close/>
                </a:path>
              </a:pathLst>
            </a:custGeom>
            <a:solidFill>
              <a:srgbClr val="FFE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07" name="Freeform 20"/>
            <p:cNvSpPr>
              <a:spLocks/>
            </p:cNvSpPr>
            <p:nvPr/>
          </p:nvSpPr>
          <p:spPr bwMode="auto">
            <a:xfrm>
              <a:off x="5013" y="1388"/>
              <a:ext cx="111" cy="79"/>
            </a:xfrm>
            <a:custGeom>
              <a:avLst/>
              <a:gdLst>
                <a:gd name="T0" fmla="*/ 49 w 224"/>
                <a:gd name="T1" fmla="*/ 27 h 157"/>
                <a:gd name="T2" fmla="*/ 45 w 224"/>
                <a:gd name="T3" fmla="*/ 31 h 157"/>
                <a:gd name="T4" fmla="*/ 41 w 224"/>
                <a:gd name="T5" fmla="*/ 34 h 157"/>
                <a:gd name="T6" fmla="*/ 37 w 224"/>
                <a:gd name="T7" fmla="*/ 36 h 157"/>
                <a:gd name="T8" fmla="*/ 32 w 224"/>
                <a:gd name="T9" fmla="*/ 38 h 157"/>
                <a:gd name="T10" fmla="*/ 27 w 224"/>
                <a:gd name="T11" fmla="*/ 39 h 157"/>
                <a:gd name="T12" fmla="*/ 22 w 224"/>
                <a:gd name="T13" fmla="*/ 40 h 157"/>
                <a:gd name="T14" fmla="*/ 18 w 224"/>
                <a:gd name="T15" fmla="*/ 39 h 157"/>
                <a:gd name="T16" fmla="*/ 13 w 224"/>
                <a:gd name="T17" fmla="*/ 39 h 157"/>
                <a:gd name="T18" fmla="*/ 11 w 224"/>
                <a:gd name="T19" fmla="*/ 38 h 157"/>
                <a:gd name="T20" fmla="*/ 9 w 224"/>
                <a:gd name="T21" fmla="*/ 37 h 157"/>
                <a:gd name="T22" fmla="*/ 7 w 224"/>
                <a:gd name="T23" fmla="*/ 37 h 157"/>
                <a:gd name="T24" fmla="*/ 6 w 224"/>
                <a:gd name="T25" fmla="*/ 36 h 157"/>
                <a:gd name="T26" fmla="*/ 4 w 224"/>
                <a:gd name="T27" fmla="*/ 35 h 157"/>
                <a:gd name="T28" fmla="*/ 3 w 224"/>
                <a:gd name="T29" fmla="*/ 34 h 157"/>
                <a:gd name="T30" fmla="*/ 1 w 224"/>
                <a:gd name="T31" fmla="*/ 32 h 157"/>
                <a:gd name="T32" fmla="*/ 0 w 224"/>
                <a:gd name="T33" fmla="*/ 31 h 157"/>
                <a:gd name="T34" fmla="*/ 1 w 224"/>
                <a:gd name="T35" fmla="*/ 30 h 157"/>
                <a:gd name="T36" fmla="*/ 3 w 224"/>
                <a:gd name="T37" fmla="*/ 28 h 157"/>
                <a:gd name="T38" fmla="*/ 4 w 224"/>
                <a:gd name="T39" fmla="*/ 28 h 157"/>
                <a:gd name="T40" fmla="*/ 6 w 224"/>
                <a:gd name="T41" fmla="*/ 26 h 157"/>
                <a:gd name="T42" fmla="*/ 8 w 224"/>
                <a:gd name="T43" fmla="*/ 25 h 157"/>
                <a:gd name="T44" fmla="*/ 9 w 224"/>
                <a:gd name="T45" fmla="*/ 24 h 157"/>
                <a:gd name="T46" fmla="*/ 11 w 224"/>
                <a:gd name="T47" fmla="*/ 23 h 157"/>
                <a:gd name="T48" fmla="*/ 13 w 224"/>
                <a:gd name="T49" fmla="*/ 22 h 157"/>
                <a:gd name="T50" fmla="*/ 13 w 224"/>
                <a:gd name="T51" fmla="*/ 24 h 157"/>
                <a:gd name="T52" fmla="*/ 15 w 224"/>
                <a:gd name="T53" fmla="*/ 26 h 157"/>
                <a:gd name="T54" fmla="*/ 16 w 224"/>
                <a:gd name="T55" fmla="*/ 27 h 157"/>
                <a:gd name="T56" fmla="*/ 18 w 224"/>
                <a:gd name="T57" fmla="*/ 28 h 157"/>
                <a:gd name="T58" fmla="*/ 21 w 224"/>
                <a:gd name="T59" fmla="*/ 28 h 157"/>
                <a:gd name="T60" fmla="*/ 24 w 224"/>
                <a:gd name="T61" fmla="*/ 28 h 157"/>
                <a:gd name="T62" fmla="*/ 28 w 224"/>
                <a:gd name="T63" fmla="*/ 28 h 157"/>
                <a:gd name="T64" fmla="*/ 31 w 224"/>
                <a:gd name="T65" fmla="*/ 28 h 157"/>
                <a:gd name="T66" fmla="*/ 33 w 224"/>
                <a:gd name="T67" fmla="*/ 26 h 157"/>
                <a:gd name="T68" fmla="*/ 36 w 224"/>
                <a:gd name="T69" fmla="*/ 25 h 157"/>
                <a:gd name="T70" fmla="*/ 39 w 224"/>
                <a:gd name="T71" fmla="*/ 23 h 157"/>
                <a:gd name="T72" fmla="*/ 41 w 224"/>
                <a:gd name="T73" fmla="*/ 20 h 157"/>
                <a:gd name="T74" fmla="*/ 41 w 224"/>
                <a:gd name="T75" fmla="*/ 19 h 157"/>
                <a:gd name="T76" fmla="*/ 42 w 224"/>
                <a:gd name="T77" fmla="*/ 18 h 157"/>
                <a:gd name="T78" fmla="*/ 42 w 224"/>
                <a:gd name="T79" fmla="*/ 17 h 157"/>
                <a:gd name="T80" fmla="*/ 42 w 224"/>
                <a:gd name="T81" fmla="*/ 16 h 157"/>
                <a:gd name="T82" fmla="*/ 41 w 224"/>
                <a:gd name="T83" fmla="*/ 14 h 157"/>
                <a:gd name="T84" fmla="*/ 39 w 224"/>
                <a:gd name="T85" fmla="*/ 14 h 157"/>
                <a:gd name="T86" fmla="*/ 38 w 224"/>
                <a:gd name="T87" fmla="*/ 15 h 157"/>
                <a:gd name="T88" fmla="*/ 37 w 224"/>
                <a:gd name="T89" fmla="*/ 16 h 157"/>
                <a:gd name="T90" fmla="*/ 35 w 224"/>
                <a:gd name="T91" fmla="*/ 17 h 157"/>
                <a:gd name="T92" fmla="*/ 34 w 224"/>
                <a:gd name="T93" fmla="*/ 19 h 157"/>
                <a:gd name="T94" fmla="*/ 32 w 224"/>
                <a:gd name="T95" fmla="*/ 19 h 157"/>
                <a:gd name="T96" fmla="*/ 31 w 224"/>
                <a:gd name="T97" fmla="*/ 20 h 157"/>
                <a:gd name="T98" fmla="*/ 20 w 224"/>
                <a:gd name="T99" fmla="*/ 19 h 157"/>
                <a:gd name="T100" fmla="*/ 24 w 224"/>
                <a:gd name="T101" fmla="*/ 17 h 157"/>
                <a:gd name="T102" fmla="*/ 28 w 224"/>
                <a:gd name="T103" fmla="*/ 14 h 157"/>
                <a:gd name="T104" fmla="*/ 33 w 224"/>
                <a:gd name="T105" fmla="*/ 12 h 157"/>
                <a:gd name="T106" fmla="*/ 37 w 224"/>
                <a:gd name="T107" fmla="*/ 9 h 157"/>
                <a:gd name="T108" fmla="*/ 41 w 224"/>
                <a:gd name="T109" fmla="*/ 7 h 157"/>
                <a:gd name="T110" fmla="*/ 46 w 224"/>
                <a:gd name="T111" fmla="*/ 5 h 157"/>
                <a:gd name="T112" fmla="*/ 50 w 224"/>
                <a:gd name="T113" fmla="*/ 3 h 157"/>
                <a:gd name="T114" fmla="*/ 55 w 224"/>
                <a:gd name="T115" fmla="*/ 0 h 157"/>
                <a:gd name="T116" fmla="*/ 55 w 224"/>
                <a:gd name="T117" fmla="*/ 7 h 157"/>
                <a:gd name="T118" fmla="*/ 55 w 224"/>
                <a:gd name="T119" fmla="*/ 14 h 157"/>
                <a:gd name="T120" fmla="*/ 53 w 224"/>
                <a:gd name="T121" fmla="*/ 21 h 157"/>
                <a:gd name="T122" fmla="*/ 49 w 224"/>
                <a:gd name="T123" fmla="*/ 27 h 1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4"/>
                <a:gd name="T187" fmla="*/ 0 h 157"/>
                <a:gd name="T188" fmla="*/ 224 w 224"/>
                <a:gd name="T189" fmla="*/ 157 h 1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4" h="157">
                  <a:moveTo>
                    <a:pt x="199" y="105"/>
                  </a:moveTo>
                  <a:lnTo>
                    <a:pt x="184" y="121"/>
                  </a:lnTo>
                  <a:lnTo>
                    <a:pt x="168" y="134"/>
                  </a:lnTo>
                  <a:lnTo>
                    <a:pt x="150" y="143"/>
                  </a:lnTo>
                  <a:lnTo>
                    <a:pt x="131" y="150"/>
                  </a:lnTo>
                  <a:lnTo>
                    <a:pt x="111" y="155"/>
                  </a:lnTo>
                  <a:lnTo>
                    <a:pt x="91" y="157"/>
                  </a:lnTo>
                  <a:lnTo>
                    <a:pt x="72" y="156"/>
                  </a:lnTo>
                  <a:lnTo>
                    <a:pt x="52" y="154"/>
                  </a:lnTo>
                  <a:lnTo>
                    <a:pt x="45" y="151"/>
                  </a:lnTo>
                  <a:lnTo>
                    <a:pt x="38" y="148"/>
                  </a:lnTo>
                  <a:lnTo>
                    <a:pt x="31" y="146"/>
                  </a:lnTo>
                  <a:lnTo>
                    <a:pt x="24" y="141"/>
                  </a:lnTo>
                  <a:lnTo>
                    <a:pt x="17" y="137"/>
                  </a:lnTo>
                  <a:lnTo>
                    <a:pt x="12" y="133"/>
                  </a:lnTo>
                  <a:lnTo>
                    <a:pt x="6" y="127"/>
                  </a:lnTo>
                  <a:lnTo>
                    <a:pt x="0" y="121"/>
                  </a:lnTo>
                  <a:lnTo>
                    <a:pt x="6" y="117"/>
                  </a:lnTo>
                  <a:lnTo>
                    <a:pt x="12" y="112"/>
                  </a:lnTo>
                  <a:lnTo>
                    <a:pt x="19" y="109"/>
                  </a:lnTo>
                  <a:lnTo>
                    <a:pt x="25" y="104"/>
                  </a:lnTo>
                  <a:lnTo>
                    <a:pt x="32" y="99"/>
                  </a:lnTo>
                  <a:lnTo>
                    <a:pt x="38" y="95"/>
                  </a:lnTo>
                  <a:lnTo>
                    <a:pt x="45" y="91"/>
                  </a:lnTo>
                  <a:lnTo>
                    <a:pt x="52" y="88"/>
                  </a:lnTo>
                  <a:lnTo>
                    <a:pt x="54" y="95"/>
                  </a:lnTo>
                  <a:lnTo>
                    <a:pt x="60" y="101"/>
                  </a:lnTo>
                  <a:lnTo>
                    <a:pt x="66" y="106"/>
                  </a:lnTo>
                  <a:lnTo>
                    <a:pt x="72" y="111"/>
                  </a:lnTo>
                  <a:lnTo>
                    <a:pt x="84" y="112"/>
                  </a:lnTo>
                  <a:lnTo>
                    <a:pt x="98" y="112"/>
                  </a:lnTo>
                  <a:lnTo>
                    <a:pt x="112" y="111"/>
                  </a:lnTo>
                  <a:lnTo>
                    <a:pt x="125" y="109"/>
                  </a:lnTo>
                  <a:lnTo>
                    <a:pt x="136" y="104"/>
                  </a:lnTo>
                  <a:lnTo>
                    <a:pt x="148" y="98"/>
                  </a:lnTo>
                  <a:lnTo>
                    <a:pt x="158" y="90"/>
                  </a:lnTo>
                  <a:lnTo>
                    <a:pt x="166" y="79"/>
                  </a:lnTo>
                  <a:lnTo>
                    <a:pt x="168" y="74"/>
                  </a:lnTo>
                  <a:lnTo>
                    <a:pt x="171" y="70"/>
                  </a:lnTo>
                  <a:lnTo>
                    <a:pt x="172" y="66"/>
                  </a:lnTo>
                  <a:lnTo>
                    <a:pt x="172" y="61"/>
                  </a:lnTo>
                  <a:lnTo>
                    <a:pt x="166" y="56"/>
                  </a:lnTo>
                  <a:lnTo>
                    <a:pt x="160" y="56"/>
                  </a:lnTo>
                  <a:lnTo>
                    <a:pt x="154" y="58"/>
                  </a:lnTo>
                  <a:lnTo>
                    <a:pt x="149" y="61"/>
                  </a:lnTo>
                  <a:lnTo>
                    <a:pt x="143" y="67"/>
                  </a:lnTo>
                  <a:lnTo>
                    <a:pt x="137" y="73"/>
                  </a:lnTo>
                  <a:lnTo>
                    <a:pt x="131" y="76"/>
                  </a:lnTo>
                  <a:lnTo>
                    <a:pt x="125" y="79"/>
                  </a:lnTo>
                  <a:lnTo>
                    <a:pt x="82" y="75"/>
                  </a:lnTo>
                  <a:lnTo>
                    <a:pt x="98" y="65"/>
                  </a:lnTo>
                  <a:lnTo>
                    <a:pt x="115" y="56"/>
                  </a:lnTo>
                  <a:lnTo>
                    <a:pt x="133" y="45"/>
                  </a:lnTo>
                  <a:lnTo>
                    <a:pt x="150" y="36"/>
                  </a:lnTo>
                  <a:lnTo>
                    <a:pt x="168" y="27"/>
                  </a:lnTo>
                  <a:lnTo>
                    <a:pt x="186" y="18"/>
                  </a:lnTo>
                  <a:lnTo>
                    <a:pt x="204" y="10"/>
                  </a:lnTo>
                  <a:lnTo>
                    <a:pt x="221" y="0"/>
                  </a:lnTo>
                  <a:lnTo>
                    <a:pt x="224" y="27"/>
                  </a:lnTo>
                  <a:lnTo>
                    <a:pt x="221" y="55"/>
                  </a:lnTo>
                  <a:lnTo>
                    <a:pt x="213" y="82"/>
                  </a:lnTo>
                  <a:lnTo>
                    <a:pt x="199" y="105"/>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08" name="Freeform 21"/>
            <p:cNvSpPr>
              <a:spLocks/>
            </p:cNvSpPr>
            <p:nvPr/>
          </p:nvSpPr>
          <p:spPr bwMode="auto">
            <a:xfrm>
              <a:off x="5094" y="1486"/>
              <a:ext cx="42" cy="42"/>
            </a:xfrm>
            <a:custGeom>
              <a:avLst/>
              <a:gdLst>
                <a:gd name="T0" fmla="*/ 20 w 83"/>
                <a:gd name="T1" fmla="*/ 7 h 85"/>
                <a:gd name="T2" fmla="*/ 21 w 83"/>
                <a:gd name="T3" fmla="*/ 9 h 85"/>
                <a:gd name="T4" fmla="*/ 20 w 83"/>
                <a:gd name="T5" fmla="*/ 12 h 85"/>
                <a:gd name="T6" fmla="*/ 20 w 83"/>
                <a:gd name="T7" fmla="*/ 14 h 85"/>
                <a:gd name="T8" fmla="*/ 19 w 83"/>
                <a:gd name="T9" fmla="*/ 16 h 85"/>
                <a:gd name="T10" fmla="*/ 17 w 83"/>
                <a:gd name="T11" fmla="*/ 18 h 85"/>
                <a:gd name="T12" fmla="*/ 16 w 83"/>
                <a:gd name="T13" fmla="*/ 19 h 85"/>
                <a:gd name="T14" fmla="*/ 14 w 83"/>
                <a:gd name="T15" fmla="*/ 20 h 85"/>
                <a:gd name="T16" fmla="*/ 13 w 83"/>
                <a:gd name="T17" fmla="*/ 20 h 85"/>
                <a:gd name="T18" fmla="*/ 11 w 83"/>
                <a:gd name="T19" fmla="*/ 21 h 85"/>
                <a:gd name="T20" fmla="*/ 9 w 83"/>
                <a:gd name="T21" fmla="*/ 21 h 85"/>
                <a:gd name="T22" fmla="*/ 7 w 83"/>
                <a:gd name="T23" fmla="*/ 21 h 85"/>
                <a:gd name="T24" fmla="*/ 5 w 83"/>
                <a:gd name="T25" fmla="*/ 20 h 85"/>
                <a:gd name="T26" fmla="*/ 3 w 83"/>
                <a:gd name="T27" fmla="*/ 17 h 85"/>
                <a:gd name="T28" fmla="*/ 1 w 83"/>
                <a:gd name="T29" fmla="*/ 14 h 85"/>
                <a:gd name="T30" fmla="*/ 0 w 83"/>
                <a:gd name="T31" fmla="*/ 11 h 85"/>
                <a:gd name="T32" fmla="*/ 1 w 83"/>
                <a:gd name="T33" fmla="*/ 7 h 85"/>
                <a:gd name="T34" fmla="*/ 2 w 83"/>
                <a:gd name="T35" fmla="*/ 4 h 85"/>
                <a:gd name="T36" fmla="*/ 4 w 83"/>
                <a:gd name="T37" fmla="*/ 3 h 85"/>
                <a:gd name="T38" fmla="*/ 6 w 83"/>
                <a:gd name="T39" fmla="*/ 1 h 85"/>
                <a:gd name="T40" fmla="*/ 8 w 83"/>
                <a:gd name="T41" fmla="*/ 0 h 85"/>
                <a:gd name="T42" fmla="*/ 10 w 83"/>
                <a:gd name="T43" fmla="*/ 0 h 85"/>
                <a:gd name="T44" fmla="*/ 12 w 83"/>
                <a:gd name="T45" fmla="*/ 0 h 85"/>
                <a:gd name="T46" fmla="*/ 14 w 83"/>
                <a:gd name="T47" fmla="*/ 0 h 85"/>
                <a:gd name="T48" fmla="*/ 16 w 83"/>
                <a:gd name="T49" fmla="*/ 1 h 85"/>
                <a:gd name="T50" fmla="*/ 18 w 83"/>
                <a:gd name="T51" fmla="*/ 2 h 85"/>
                <a:gd name="T52" fmla="*/ 19 w 83"/>
                <a:gd name="T53" fmla="*/ 3 h 85"/>
                <a:gd name="T54" fmla="*/ 20 w 83"/>
                <a:gd name="T55" fmla="*/ 5 h 85"/>
                <a:gd name="T56" fmla="*/ 20 w 83"/>
                <a:gd name="T57" fmla="*/ 7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85"/>
                <a:gd name="T89" fmla="*/ 83 w 83"/>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85">
                  <a:moveTo>
                    <a:pt x="80" y="28"/>
                  </a:moveTo>
                  <a:lnTo>
                    <a:pt x="83" y="38"/>
                  </a:lnTo>
                  <a:lnTo>
                    <a:pt x="80" y="48"/>
                  </a:lnTo>
                  <a:lnTo>
                    <a:pt x="77" y="58"/>
                  </a:lnTo>
                  <a:lnTo>
                    <a:pt x="73" y="67"/>
                  </a:lnTo>
                  <a:lnTo>
                    <a:pt x="68" y="73"/>
                  </a:lnTo>
                  <a:lnTo>
                    <a:pt x="62" y="77"/>
                  </a:lnTo>
                  <a:lnTo>
                    <a:pt x="55" y="81"/>
                  </a:lnTo>
                  <a:lnTo>
                    <a:pt x="49" y="83"/>
                  </a:lnTo>
                  <a:lnTo>
                    <a:pt x="41" y="85"/>
                  </a:lnTo>
                  <a:lnTo>
                    <a:pt x="34" y="85"/>
                  </a:lnTo>
                  <a:lnTo>
                    <a:pt x="27" y="84"/>
                  </a:lnTo>
                  <a:lnTo>
                    <a:pt x="20" y="83"/>
                  </a:lnTo>
                  <a:lnTo>
                    <a:pt x="10" y="71"/>
                  </a:lnTo>
                  <a:lnTo>
                    <a:pt x="3" y="59"/>
                  </a:lnTo>
                  <a:lnTo>
                    <a:pt x="0" y="44"/>
                  </a:lnTo>
                  <a:lnTo>
                    <a:pt x="2" y="28"/>
                  </a:lnTo>
                  <a:lnTo>
                    <a:pt x="7" y="19"/>
                  </a:lnTo>
                  <a:lnTo>
                    <a:pt x="15" y="12"/>
                  </a:lnTo>
                  <a:lnTo>
                    <a:pt x="24" y="6"/>
                  </a:lnTo>
                  <a:lnTo>
                    <a:pt x="32" y="1"/>
                  </a:lnTo>
                  <a:lnTo>
                    <a:pt x="40" y="0"/>
                  </a:lnTo>
                  <a:lnTo>
                    <a:pt x="48" y="0"/>
                  </a:lnTo>
                  <a:lnTo>
                    <a:pt x="56" y="1"/>
                  </a:lnTo>
                  <a:lnTo>
                    <a:pt x="63" y="5"/>
                  </a:lnTo>
                  <a:lnTo>
                    <a:pt x="69" y="9"/>
                  </a:lnTo>
                  <a:lnTo>
                    <a:pt x="73" y="14"/>
                  </a:lnTo>
                  <a:lnTo>
                    <a:pt x="78" y="21"/>
                  </a:lnTo>
                  <a:lnTo>
                    <a:pt x="8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09" name="Freeform 22"/>
            <p:cNvSpPr>
              <a:spLocks/>
            </p:cNvSpPr>
            <p:nvPr/>
          </p:nvSpPr>
          <p:spPr bwMode="auto">
            <a:xfrm>
              <a:off x="5045" y="1489"/>
              <a:ext cx="40" cy="41"/>
            </a:xfrm>
            <a:custGeom>
              <a:avLst/>
              <a:gdLst>
                <a:gd name="T0" fmla="*/ 20 w 80"/>
                <a:gd name="T1" fmla="*/ 7 h 83"/>
                <a:gd name="T2" fmla="*/ 20 w 80"/>
                <a:gd name="T3" fmla="*/ 11 h 83"/>
                <a:gd name="T4" fmla="*/ 20 w 80"/>
                <a:gd name="T5" fmla="*/ 14 h 83"/>
                <a:gd name="T6" fmla="*/ 18 w 80"/>
                <a:gd name="T7" fmla="*/ 17 h 83"/>
                <a:gd name="T8" fmla="*/ 14 w 80"/>
                <a:gd name="T9" fmla="*/ 20 h 83"/>
                <a:gd name="T10" fmla="*/ 12 w 80"/>
                <a:gd name="T11" fmla="*/ 20 h 83"/>
                <a:gd name="T12" fmla="*/ 10 w 80"/>
                <a:gd name="T13" fmla="*/ 20 h 83"/>
                <a:gd name="T14" fmla="*/ 9 w 80"/>
                <a:gd name="T15" fmla="*/ 20 h 83"/>
                <a:gd name="T16" fmla="*/ 6 w 80"/>
                <a:gd name="T17" fmla="*/ 20 h 83"/>
                <a:gd name="T18" fmla="*/ 5 w 80"/>
                <a:gd name="T19" fmla="*/ 20 h 83"/>
                <a:gd name="T20" fmla="*/ 3 w 80"/>
                <a:gd name="T21" fmla="*/ 19 h 83"/>
                <a:gd name="T22" fmla="*/ 2 w 80"/>
                <a:gd name="T23" fmla="*/ 17 h 83"/>
                <a:gd name="T24" fmla="*/ 1 w 80"/>
                <a:gd name="T25" fmla="*/ 15 h 83"/>
                <a:gd name="T26" fmla="*/ 0 w 80"/>
                <a:gd name="T27" fmla="*/ 12 h 83"/>
                <a:gd name="T28" fmla="*/ 1 w 80"/>
                <a:gd name="T29" fmla="*/ 9 h 83"/>
                <a:gd name="T30" fmla="*/ 2 w 80"/>
                <a:gd name="T31" fmla="*/ 6 h 83"/>
                <a:gd name="T32" fmla="*/ 3 w 80"/>
                <a:gd name="T33" fmla="*/ 3 h 83"/>
                <a:gd name="T34" fmla="*/ 5 w 80"/>
                <a:gd name="T35" fmla="*/ 1 h 83"/>
                <a:gd name="T36" fmla="*/ 8 w 80"/>
                <a:gd name="T37" fmla="*/ 0 h 83"/>
                <a:gd name="T38" fmla="*/ 10 w 80"/>
                <a:gd name="T39" fmla="*/ 0 h 83"/>
                <a:gd name="T40" fmla="*/ 12 w 80"/>
                <a:gd name="T41" fmla="*/ 0 h 83"/>
                <a:gd name="T42" fmla="*/ 15 w 80"/>
                <a:gd name="T43" fmla="*/ 0 h 83"/>
                <a:gd name="T44" fmla="*/ 17 w 80"/>
                <a:gd name="T45" fmla="*/ 2 h 83"/>
                <a:gd name="T46" fmla="*/ 19 w 80"/>
                <a:gd name="T47" fmla="*/ 4 h 83"/>
                <a:gd name="T48" fmla="*/ 20 w 80"/>
                <a:gd name="T49" fmla="*/ 7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83"/>
                <a:gd name="T77" fmla="*/ 80 w 80"/>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83">
                  <a:moveTo>
                    <a:pt x="79" y="28"/>
                  </a:moveTo>
                  <a:lnTo>
                    <a:pt x="80" y="44"/>
                  </a:lnTo>
                  <a:lnTo>
                    <a:pt x="77" y="58"/>
                  </a:lnTo>
                  <a:lnTo>
                    <a:pt x="69" y="70"/>
                  </a:lnTo>
                  <a:lnTo>
                    <a:pt x="57" y="81"/>
                  </a:lnTo>
                  <a:lnTo>
                    <a:pt x="49" y="82"/>
                  </a:lnTo>
                  <a:lnTo>
                    <a:pt x="41" y="83"/>
                  </a:lnTo>
                  <a:lnTo>
                    <a:pt x="33" y="83"/>
                  </a:lnTo>
                  <a:lnTo>
                    <a:pt x="25" y="82"/>
                  </a:lnTo>
                  <a:lnTo>
                    <a:pt x="18" y="81"/>
                  </a:lnTo>
                  <a:lnTo>
                    <a:pt x="11" y="77"/>
                  </a:lnTo>
                  <a:lnTo>
                    <a:pt x="5" y="71"/>
                  </a:lnTo>
                  <a:lnTo>
                    <a:pt x="2" y="63"/>
                  </a:lnTo>
                  <a:lnTo>
                    <a:pt x="0" y="50"/>
                  </a:lnTo>
                  <a:lnTo>
                    <a:pt x="2" y="37"/>
                  </a:lnTo>
                  <a:lnTo>
                    <a:pt x="7" y="25"/>
                  </a:lnTo>
                  <a:lnTo>
                    <a:pt x="12" y="14"/>
                  </a:lnTo>
                  <a:lnTo>
                    <a:pt x="20" y="7"/>
                  </a:lnTo>
                  <a:lnTo>
                    <a:pt x="30" y="2"/>
                  </a:lnTo>
                  <a:lnTo>
                    <a:pt x="40" y="0"/>
                  </a:lnTo>
                  <a:lnTo>
                    <a:pt x="49" y="1"/>
                  </a:lnTo>
                  <a:lnTo>
                    <a:pt x="58" y="3"/>
                  </a:lnTo>
                  <a:lnTo>
                    <a:pt x="68" y="9"/>
                  </a:lnTo>
                  <a:lnTo>
                    <a:pt x="75" y="17"/>
                  </a:lnTo>
                  <a:lnTo>
                    <a:pt x="7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10" name="Freeform 23"/>
            <p:cNvSpPr>
              <a:spLocks/>
            </p:cNvSpPr>
            <p:nvPr/>
          </p:nvSpPr>
          <p:spPr bwMode="auto">
            <a:xfrm>
              <a:off x="4995" y="1494"/>
              <a:ext cx="39" cy="43"/>
            </a:xfrm>
            <a:custGeom>
              <a:avLst/>
              <a:gdLst>
                <a:gd name="T0" fmla="*/ 18 w 80"/>
                <a:gd name="T1" fmla="*/ 6 h 86"/>
                <a:gd name="T2" fmla="*/ 19 w 80"/>
                <a:gd name="T3" fmla="*/ 9 h 86"/>
                <a:gd name="T4" fmla="*/ 19 w 80"/>
                <a:gd name="T5" fmla="*/ 11 h 86"/>
                <a:gd name="T6" fmla="*/ 19 w 80"/>
                <a:gd name="T7" fmla="*/ 15 h 86"/>
                <a:gd name="T8" fmla="*/ 18 w 80"/>
                <a:gd name="T9" fmla="*/ 18 h 86"/>
                <a:gd name="T10" fmla="*/ 16 w 80"/>
                <a:gd name="T11" fmla="*/ 19 h 86"/>
                <a:gd name="T12" fmla="*/ 15 w 80"/>
                <a:gd name="T13" fmla="*/ 20 h 86"/>
                <a:gd name="T14" fmla="*/ 13 w 80"/>
                <a:gd name="T15" fmla="*/ 21 h 86"/>
                <a:gd name="T16" fmla="*/ 12 w 80"/>
                <a:gd name="T17" fmla="*/ 21 h 86"/>
                <a:gd name="T18" fmla="*/ 10 w 80"/>
                <a:gd name="T19" fmla="*/ 22 h 86"/>
                <a:gd name="T20" fmla="*/ 9 w 80"/>
                <a:gd name="T21" fmla="*/ 22 h 86"/>
                <a:gd name="T22" fmla="*/ 7 w 80"/>
                <a:gd name="T23" fmla="*/ 22 h 86"/>
                <a:gd name="T24" fmla="*/ 5 w 80"/>
                <a:gd name="T25" fmla="*/ 22 h 86"/>
                <a:gd name="T26" fmla="*/ 2 w 80"/>
                <a:gd name="T27" fmla="*/ 19 h 86"/>
                <a:gd name="T28" fmla="*/ 1 w 80"/>
                <a:gd name="T29" fmla="*/ 16 h 86"/>
                <a:gd name="T30" fmla="*/ 0 w 80"/>
                <a:gd name="T31" fmla="*/ 13 h 86"/>
                <a:gd name="T32" fmla="*/ 0 w 80"/>
                <a:gd name="T33" fmla="*/ 9 h 86"/>
                <a:gd name="T34" fmla="*/ 1 w 80"/>
                <a:gd name="T35" fmla="*/ 8 h 86"/>
                <a:gd name="T36" fmla="*/ 1 w 80"/>
                <a:gd name="T37" fmla="*/ 6 h 86"/>
                <a:gd name="T38" fmla="*/ 2 w 80"/>
                <a:gd name="T39" fmla="*/ 5 h 86"/>
                <a:gd name="T40" fmla="*/ 4 w 80"/>
                <a:gd name="T41" fmla="*/ 3 h 86"/>
                <a:gd name="T42" fmla="*/ 5 w 80"/>
                <a:gd name="T43" fmla="*/ 3 h 86"/>
                <a:gd name="T44" fmla="*/ 6 w 80"/>
                <a:gd name="T45" fmla="*/ 2 h 86"/>
                <a:gd name="T46" fmla="*/ 8 w 80"/>
                <a:gd name="T47" fmla="*/ 1 h 86"/>
                <a:gd name="T48" fmla="*/ 9 w 80"/>
                <a:gd name="T49" fmla="*/ 0 h 86"/>
                <a:gd name="T50" fmla="*/ 10 w 80"/>
                <a:gd name="T51" fmla="*/ 1 h 86"/>
                <a:gd name="T52" fmla="*/ 12 w 80"/>
                <a:gd name="T53" fmla="*/ 1 h 86"/>
                <a:gd name="T54" fmla="*/ 13 w 80"/>
                <a:gd name="T55" fmla="*/ 1 h 86"/>
                <a:gd name="T56" fmla="*/ 14 w 80"/>
                <a:gd name="T57" fmla="*/ 2 h 86"/>
                <a:gd name="T58" fmla="*/ 15 w 80"/>
                <a:gd name="T59" fmla="*/ 3 h 86"/>
                <a:gd name="T60" fmla="*/ 16 w 80"/>
                <a:gd name="T61" fmla="*/ 3 h 86"/>
                <a:gd name="T62" fmla="*/ 18 w 80"/>
                <a:gd name="T63" fmla="*/ 4 h 86"/>
                <a:gd name="T64" fmla="*/ 18 w 80"/>
                <a:gd name="T65" fmla="*/ 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6"/>
                <a:gd name="T101" fmla="*/ 80 w 80"/>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6">
                  <a:moveTo>
                    <a:pt x="76" y="21"/>
                  </a:moveTo>
                  <a:lnTo>
                    <a:pt x="80" y="33"/>
                  </a:lnTo>
                  <a:lnTo>
                    <a:pt x="80" y="45"/>
                  </a:lnTo>
                  <a:lnTo>
                    <a:pt x="78" y="59"/>
                  </a:lnTo>
                  <a:lnTo>
                    <a:pt x="74" y="71"/>
                  </a:lnTo>
                  <a:lnTo>
                    <a:pt x="68" y="75"/>
                  </a:lnTo>
                  <a:lnTo>
                    <a:pt x="63" y="79"/>
                  </a:lnTo>
                  <a:lnTo>
                    <a:pt x="56" y="81"/>
                  </a:lnTo>
                  <a:lnTo>
                    <a:pt x="50" y="83"/>
                  </a:lnTo>
                  <a:lnTo>
                    <a:pt x="43" y="86"/>
                  </a:lnTo>
                  <a:lnTo>
                    <a:pt x="36" y="86"/>
                  </a:lnTo>
                  <a:lnTo>
                    <a:pt x="29" y="86"/>
                  </a:lnTo>
                  <a:lnTo>
                    <a:pt x="21" y="86"/>
                  </a:lnTo>
                  <a:lnTo>
                    <a:pt x="11" y="76"/>
                  </a:lnTo>
                  <a:lnTo>
                    <a:pt x="4" y="64"/>
                  </a:lnTo>
                  <a:lnTo>
                    <a:pt x="0" y="50"/>
                  </a:lnTo>
                  <a:lnTo>
                    <a:pt x="2" y="36"/>
                  </a:lnTo>
                  <a:lnTo>
                    <a:pt x="4" y="30"/>
                  </a:lnTo>
                  <a:lnTo>
                    <a:pt x="7" y="23"/>
                  </a:lnTo>
                  <a:lnTo>
                    <a:pt x="11" y="19"/>
                  </a:lnTo>
                  <a:lnTo>
                    <a:pt x="17" y="13"/>
                  </a:lnTo>
                  <a:lnTo>
                    <a:pt x="21" y="10"/>
                  </a:lnTo>
                  <a:lnTo>
                    <a:pt x="27" y="5"/>
                  </a:lnTo>
                  <a:lnTo>
                    <a:pt x="33" y="3"/>
                  </a:lnTo>
                  <a:lnTo>
                    <a:pt x="38" y="0"/>
                  </a:lnTo>
                  <a:lnTo>
                    <a:pt x="44" y="2"/>
                  </a:lnTo>
                  <a:lnTo>
                    <a:pt x="49" y="3"/>
                  </a:lnTo>
                  <a:lnTo>
                    <a:pt x="55" y="4"/>
                  </a:lnTo>
                  <a:lnTo>
                    <a:pt x="59" y="6"/>
                  </a:lnTo>
                  <a:lnTo>
                    <a:pt x="64" y="10"/>
                  </a:lnTo>
                  <a:lnTo>
                    <a:pt x="68" y="13"/>
                  </a:lnTo>
                  <a:lnTo>
                    <a:pt x="73" y="16"/>
                  </a:lnTo>
                  <a:lnTo>
                    <a:pt x="7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11" name="Freeform 24"/>
            <p:cNvSpPr>
              <a:spLocks/>
            </p:cNvSpPr>
            <p:nvPr/>
          </p:nvSpPr>
          <p:spPr bwMode="auto">
            <a:xfrm>
              <a:off x="4990" y="1548"/>
              <a:ext cx="141" cy="417"/>
            </a:xfrm>
            <a:custGeom>
              <a:avLst/>
              <a:gdLst>
                <a:gd name="T0" fmla="*/ 71 w 282"/>
                <a:gd name="T1" fmla="*/ 199 h 832"/>
                <a:gd name="T2" fmla="*/ 70 w 282"/>
                <a:gd name="T3" fmla="*/ 200 h 832"/>
                <a:gd name="T4" fmla="*/ 67 w 282"/>
                <a:gd name="T5" fmla="*/ 201 h 832"/>
                <a:gd name="T6" fmla="*/ 63 w 282"/>
                <a:gd name="T7" fmla="*/ 202 h 832"/>
                <a:gd name="T8" fmla="*/ 59 w 282"/>
                <a:gd name="T9" fmla="*/ 203 h 832"/>
                <a:gd name="T10" fmla="*/ 53 w 282"/>
                <a:gd name="T11" fmla="*/ 204 h 832"/>
                <a:gd name="T12" fmla="*/ 48 w 282"/>
                <a:gd name="T13" fmla="*/ 204 h 832"/>
                <a:gd name="T14" fmla="*/ 42 w 282"/>
                <a:gd name="T15" fmla="*/ 205 h 832"/>
                <a:gd name="T16" fmla="*/ 36 w 282"/>
                <a:gd name="T17" fmla="*/ 206 h 832"/>
                <a:gd name="T18" fmla="*/ 30 w 282"/>
                <a:gd name="T19" fmla="*/ 206 h 832"/>
                <a:gd name="T20" fmla="*/ 24 w 282"/>
                <a:gd name="T21" fmla="*/ 207 h 832"/>
                <a:gd name="T22" fmla="*/ 19 w 282"/>
                <a:gd name="T23" fmla="*/ 208 h 832"/>
                <a:gd name="T24" fmla="*/ 14 w 282"/>
                <a:gd name="T25" fmla="*/ 208 h 832"/>
                <a:gd name="T26" fmla="*/ 10 w 282"/>
                <a:gd name="T27" fmla="*/ 209 h 832"/>
                <a:gd name="T28" fmla="*/ 7 w 282"/>
                <a:gd name="T29" fmla="*/ 209 h 832"/>
                <a:gd name="T30" fmla="*/ 5 w 282"/>
                <a:gd name="T31" fmla="*/ 209 h 832"/>
                <a:gd name="T32" fmla="*/ 4 w 282"/>
                <a:gd name="T33" fmla="*/ 209 h 832"/>
                <a:gd name="T34" fmla="*/ 0 w 282"/>
                <a:gd name="T35" fmla="*/ 5 h 832"/>
                <a:gd name="T36" fmla="*/ 1 w 282"/>
                <a:gd name="T37" fmla="*/ 5 h 832"/>
                <a:gd name="T38" fmla="*/ 3 w 282"/>
                <a:gd name="T39" fmla="*/ 5 h 832"/>
                <a:gd name="T40" fmla="*/ 7 w 282"/>
                <a:gd name="T41" fmla="*/ 5 h 832"/>
                <a:gd name="T42" fmla="*/ 11 w 282"/>
                <a:gd name="T43" fmla="*/ 5 h 832"/>
                <a:gd name="T44" fmla="*/ 17 w 282"/>
                <a:gd name="T45" fmla="*/ 4 h 832"/>
                <a:gd name="T46" fmla="*/ 22 w 282"/>
                <a:gd name="T47" fmla="*/ 4 h 832"/>
                <a:gd name="T48" fmla="*/ 28 w 282"/>
                <a:gd name="T49" fmla="*/ 3 h 832"/>
                <a:gd name="T50" fmla="*/ 35 w 282"/>
                <a:gd name="T51" fmla="*/ 3 h 832"/>
                <a:gd name="T52" fmla="*/ 41 w 282"/>
                <a:gd name="T53" fmla="*/ 2 h 832"/>
                <a:gd name="T54" fmla="*/ 48 w 282"/>
                <a:gd name="T55" fmla="*/ 2 h 832"/>
                <a:gd name="T56" fmla="*/ 53 w 282"/>
                <a:gd name="T57" fmla="*/ 1 h 832"/>
                <a:gd name="T58" fmla="*/ 59 w 282"/>
                <a:gd name="T59" fmla="*/ 1 h 832"/>
                <a:gd name="T60" fmla="*/ 63 w 282"/>
                <a:gd name="T61" fmla="*/ 1 h 832"/>
                <a:gd name="T62" fmla="*/ 67 w 282"/>
                <a:gd name="T63" fmla="*/ 1 h 832"/>
                <a:gd name="T64" fmla="*/ 69 w 282"/>
                <a:gd name="T65" fmla="*/ 0 h 832"/>
                <a:gd name="T66" fmla="*/ 70 w 282"/>
                <a:gd name="T67" fmla="*/ 0 h 832"/>
                <a:gd name="T68" fmla="*/ 71 w 282"/>
                <a:gd name="T69" fmla="*/ 199 h 8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
                <a:gd name="T106" fmla="*/ 0 h 832"/>
                <a:gd name="T107" fmla="*/ 282 w 282"/>
                <a:gd name="T108" fmla="*/ 832 h 8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 h="832">
                  <a:moveTo>
                    <a:pt x="282" y="792"/>
                  </a:moveTo>
                  <a:lnTo>
                    <a:pt x="277" y="797"/>
                  </a:lnTo>
                  <a:lnTo>
                    <a:pt x="266" y="800"/>
                  </a:lnTo>
                  <a:lnTo>
                    <a:pt x="251" y="805"/>
                  </a:lnTo>
                  <a:lnTo>
                    <a:pt x="234" y="808"/>
                  </a:lnTo>
                  <a:lnTo>
                    <a:pt x="213" y="812"/>
                  </a:lnTo>
                  <a:lnTo>
                    <a:pt x="190" y="815"/>
                  </a:lnTo>
                  <a:lnTo>
                    <a:pt x="167" y="819"/>
                  </a:lnTo>
                  <a:lnTo>
                    <a:pt x="143" y="821"/>
                  </a:lnTo>
                  <a:lnTo>
                    <a:pt x="119" y="823"/>
                  </a:lnTo>
                  <a:lnTo>
                    <a:pt x="96" y="826"/>
                  </a:lnTo>
                  <a:lnTo>
                    <a:pt x="74" y="828"/>
                  </a:lnTo>
                  <a:lnTo>
                    <a:pt x="54" y="829"/>
                  </a:lnTo>
                  <a:lnTo>
                    <a:pt x="38" y="830"/>
                  </a:lnTo>
                  <a:lnTo>
                    <a:pt x="26" y="831"/>
                  </a:lnTo>
                  <a:lnTo>
                    <a:pt x="17" y="832"/>
                  </a:lnTo>
                  <a:lnTo>
                    <a:pt x="15" y="832"/>
                  </a:lnTo>
                  <a:lnTo>
                    <a:pt x="0" y="20"/>
                  </a:lnTo>
                  <a:lnTo>
                    <a:pt x="4" y="20"/>
                  </a:lnTo>
                  <a:lnTo>
                    <a:pt x="12" y="19"/>
                  </a:lnTo>
                  <a:lnTo>
                    <a:pt x="26" y="18"/>
                  </a:lnTo>
                  <a:lnTo>
                    <a:pt x="44" y="17"/>
                  </a:lnTo>
                  <a:lnTo>
                    <a:pt x="65" y="16"/>
                  </a:lnTo>
                  <a:lnTo>
                    <a:pt x="88" y="13"/>
                  </a:lnTo>
                  <a:lnTo>
                    <a:pt x="113" y="12"/>
                  </a:lnTo>
                  <a:lnTo>
                    <a:pt x="138" y="10"/>
                  </a:lnTo>
                  <a:lnTo>
                    <a:pt x="165" y="8"/>
                  </a:lnTo>
                  <a:lnTo>
                    <a:pt x="190" y="7"/>
                  </a:lnTo>
                  <a:lnTo>
                    <a:pt x="213" y="4"/>
                  </a:lnTo>
                  <a:lnTo>
                    <a:pt x="234" y="3"/>
                  </a:lnTo>
                  <a:lnTo>
                    <a:pt x="252" y="2"/>
                  </a:lnTo>
                  <a:lnTo>
                    <a:pt x="266" y="1"/>
                  </a:lnTo>
                  <a:lnTo>
                    <a:pt x="275" y="0"/>
                  </a:lnTo>
                  <a:lnTo>
                    <a:pt x="279" y="0"/>
                  </a:lnTo>
                  <a:lnTo>
                    <a:pt x="28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12" name="Freeform 25"/>
            <p:cNvSpPr>
              <a:spLocks/>
            </p:cNvSpPr>
            <p:nvPr/>
          </p:nvSpPr>
          <p:spPr bwMode="auto">
            <a:xfrm>
              <a:off x="4387" y="1552"/>
              <a:ext cx="462" cy="246"/>
            </a:xfrm>
            <a:custGeom>
              <a:avLst/>
              <a:gdLst>
                <a:gd name="T0" fmla="*/ 224 w 925"/>
                <a:gd name="T1" fmla="*/ 89 h 491"/>
                <a:gd name="T2" fmla="*/ 226 w 925"/>
                <a:gd name="T3" fmla="*/ 95 h 491"/>
                <a:gd name="T4" fmla="*/ 228 w 925"/>
                <a:gd name="T5" fmla="*/ 101 h 491"/>
                <a:gd name="T6" fmla="*/ 230 w 925"/>
                <a:gd name="T7" fmla="*/ 106 h 491"/>
                <a:gd name="T8" fmla="*/ 231 w 925"/>
                <a:gd name="T9" fmla="*/ 110 h 491"/>
                <a:gd name="T10" fmla="*/ 231 w 925"/>
                <a:gd name="T11" fmla="*/ 114 h 491"/>
                <a:gd name="T12" fmla="*/ 230 w 925"/>
                <a:gd name="T13" fmla="*/ 117 h 491"/>
                <a:gd name="T14" fmla="*/ 227 w 925"/>
                <a:gd name="T15" fmla="*/ 120 h 491"/>
                <a:gd name="T16" fmla="*/ 222 w 925"/>
                <a:gd name="T17" fmla="*/ 123 h 491"/>
                <a:gd name="T18" fmla="*/ 5 w 925"/>
                <a:gd name="T19" fmla="*/ 117 h 491"/>
                <a:gd name="T20" fmla="*/ 2 w 925"/>
                <a:gd name="T21" fmla="*/ 114 h 491"/>
                <a:gd name="T22" fmla="*/ 1 w 925"/>
                <a:gd name="T23" fmla="*/ 110 h 491"/>
                <a:gd name="T24" fmla="*/ 0 w 925"/>
                <a:gd name="T25" fmla="*/ 106 h 491"/>
                <a:gd name="T26" fmla="*/ 0 w 925"/>
                <a:gd name="T27" fmla="*/ 102 h 491"/>
                <a:gd name="T28" fmla="*/ 1 w 925"/>
                <a:gd name="T29" fmla="*/ 98 h 491"/>
                <a:gd name="T30" fmla="*/ 5 w 925"/>
                <a:gd name="T31" fmla="*/ 89 h 491"/>
                <a:gd name="T32" fmla="*/ 10 w 925"/>
                <a:gd name="T33" fmla="*/ 76 h 491"/>
                <a:gd name="T34" fmla="*/ 17 w 925"/>
                <a:gd name="T35" fmla="*/ 61 h 491"/>
                <a:gd name="T36" fmla="*/ 23 w 925"/>
                <a:gd name="T37" fmla="*/ 46 h 491"/>
                <a:gd name="T38" fmla="*/ 29 w 925"/>
                <a:gd name="T39" fmla="*/ 33 h 491"/>
                <a:gd name="T40" fmla="*/ 34 w 925"/>
                <a:gd name="T41" fmla="*/ 23 h 491"/>
                <a:gd name="T42" fmla="*/ 37 w 925"/>
                <a:gd name="T43" fmla="*/ 19 h 491"/>
                <a:gd name="T44" fmla="*/ 193 w 925"/>
                <a:gd name="T45" fmla="*/ 0 h 491"/>
                <a:gd name="T46" fmla="*/ 199 w 925"/>
                <a:gd name="T47" fmla="*/ 5 h 491"/>
                <a:gd name="T48" fmla="*/ 205 w 925"/>
                <a:gd name="T49" fmla="*/ 15 h 491"/>
                <a:gd name="T50" fmla="*/ 210 w 925"/>
                <a:gd name="T51" fmla="*/ 29 h 491"/>
                <a:gd name="T52" fmla="*/ 215 w 925"/>
                <a:gd name="T53" fmla="*/ 45 h 491"/>
                <a:gd name="T54" fmla="*/ 219 w 925"/>
                <a:gd name="T55" fmla="*/ 61 h 491"/>
                <a:gd name="T56" fmla="*/ 222 w 925"/>
                <a:gd name="T57" fmla="*/ 75 h 491"/>
                <a:gd name="T58" fmla="*/ 224 w 925"/>
                <a:gd name="T59" fmla="*/ 85 h 491"/>
                <a:gd name="T60" fmla="*/ 224 w 925"/>
                <a:gd name="T61" fmla="*/ 89 h 4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5"/>
                <a:gd name="T94" fmla="*/ 0 h 491"/>
                <a:gd name="T95" fmla="*/ 925 w 925"/>
                <a:gd name="T96" fmla="*/ 491 h 4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5" h="491">
                  <a:moveTo>
                    <a:pt x="899" y="353"/>
                  </a:moveTo>
                  <a:lnTo>
                    <a:pt x="905" y="380"/>
                  </a:lnTo>
                  <a:lnTo>
                    <a:pt x="914" y="403"/>
                  </a:lnTo>
                  <a:lnTo>
                    <a:pt x="920" y="422"/>
                  </a:lnTo>
                  <a:lnTo>
                    <a:pt x="925" y="440"/>
                  </a:lnTo>
                  <a:lnTo>
                    <a:pt x="925" y="453"/>
                  </a:lnTo>
                  <a:lnTo>
                    <a:pt x="920" y="467"/>
                  </a:lnTo>
                  <a:lnTo>
                    <a:pt x="909" y="480"/>
                  </a:lnTo>
                  <a:lnTo>
                    <a:pt x="888" y="491"/>
                  </a:lnTo>
                  <a:lnTo>
                    <a:pt x="21" y="467"/>
                  </a:lnTo>
                  <a:lnTo>
                    <a:pt x="9" y="453"/>
                  </a:lnTo>
                  <a:lnTo>
                    <a:pt x="5" y="438"/>
                  </a:lnTo>
                  <a:lnTo>
                    <a:pt x="3" y="421"/>
                  </a:lnTo>
                  <a:lnTo>
                    <a:pt x="0" y="405"/>
                  </a:lnTo>
                  <a:lnTo>
                    <a:pt x="6" y="391"/>
                  </a:lnTo>
                  <a:lnTo>
                    <a:pt x="21" y="354"/>
                  </a:lnTo>
                  <a:lnTo>
                    <a:pt x="43" y="303"/>
                  </a:lnTo>
                  <a:lnTo>
                    <a:pt x="68" y="243"/>
                  </a:lnTo>
                  <a:lnTo>
                    <a:pt x="95" y="183"/>
                  </a:lnTo>
                  <a:lnTo>
                    <a:pt x="119" y="130"/>
                  </a:lnTo>
                  <a:lnTo>
                    <a:pt x="138" y="91"/>
                  </a:lnTo>
                  <a:lnTo>
                    <a:pt x="150" y="74"/>
                  </a:lnTo>
                  <a:lnTo>
                    <a:pt x="774" y="0"/>
                  </a:lnTo>
                  <a:lnTo>
                    <a:pt x="798" y="17"/>
                  </a:lnTo>
                  <a:lnTo>
                    <a:pt x="821" y="57"/>
                  </a:lnTo>
                  <a:lnTo>
                    <a:pt x="842" y="114"/>
                  </a:lnTo>
                  <a:lnTo>
                    <a:pt x="861" y="178"/>
                  </a:lnTo>
                  <a:lnTo>
                    <a:pt x="877" y="243"/>
                  </a:lnTo>
                  <a:lnTo>
                    <a:pt x="888" y="299"/>
                  </a:lnTo>
                  <a:lnTo>
                    <a:pt x="896" y="338"/>
                  </a:lnTo>
                  <a:lnTo>
                    <a:pt x="899" y="35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13" name="Freeform 26"/>
            <p:cNvSpPr>
              <a:spLocks/>
            </p:cNvSpPr>
            <p:nvPr/>
          </p:nvSpPr>
          <p:spPr bwMode="auto">
            <a:xfrm>
              <a:off x="5004" y="1566"/>
              <a:ext cx="110" cy="382"/>
            </a:xfrm>
            <a:custGeom>
              <a:avLst/>
              <a:gdLst>
                <a:gd name="T0" fmla="*/ 55 w 221"/>
                <a:gd name="T1" fmla="*/ 186 h 764"/>
                <a:gd name="T2" fmla="*/ 1 w 221"/>
                <a:gd name="T3" fmla="*/ 191 h 764"/>
                <a:gd name="T4" fmla="*/ 0 w 221"/>
                <a:gd name="T5" fmla="*/ 3 h 764"/>
                <a:gd name="T6" fmla="*/ 0 w 221"/>
                <a:gd name="T7" fmla="*/ 3 h 764"/>
                <a:gd name="T8" fmla="*/ 2 w 221"/>
                <a:gd name="T9" fmla="*/ 3 h 764"/>
                <a:gd name="T10" fmla="*/ 4 w 221"/>
                <a:gd name="T11" fmla="*/ 3 h 764"/>
                <a:gd name="T12" fmla="*/ 8 w 221"/>
                <a:gd name="T13" fmla="*/ 2 h 764"/>
                <a:gd name="T14" fmla="*/ 12 w 221"/>
                <a:gd name="T15" fmla="*/ 2 h 764"/>
                <a:gd name="T16" fmla="*/ 16 w 221"/>
                <a:gd name="T17" fmla="*/ 2 h 764"/>
                <a:gd name="T18" fmla="*/ 21 w 221"/>
                <a:gd name="T19" fmla="*/ 2 h 764"/>
                <a:gd name="T20" fmla="*/ 26 w 221"/>
                <a:gd name="T21" fmla="*/ 2 h 764"/>
                <a:gd name="T22" fmla="*/ 31 w 221"/>
                <a:gd name="T23" fmla="*/ 1 h 764"/>
                <a:gd name="T24" fmla="*/ 36 w 221"/>
                <a:gd name="T25" fmla="*/ 1 h 764"/>
                <a:gd name="T26" fmla="*/ 40 w 221"/>
                <a:gd name="T27" fmla="*/ 1 h 764"/>
                <a:gd name="T28" fmla="*/ 45 w 221"/>
                <a:gd name="T29" fmla="*/ 1 h 764"/>
                <a:gd name="T30" fmla="*/ 48 w 221"/>
                <a:gd name="T31" fmla="*/ 1 h 764"/>
                <a:gd name="T32" fmla="*/ 51 w 221"/>
                <a:gd name="T33" fmla="*/ 0 h 764"/>
                <a:gd name="T34" fmla="*/ 54 w 221"/>
                <a:gd name="T35" fmla="*/ 1 h 764"/>
                <a:gd name="T36" fmla="*/ 55 w 221"/>
                <a:gd name="T37" fmla="*/ 1 h 764"/>
                <a:gd name="T38" fmla="*/ 55 w 221"/>
                <a:gd name="T39" fmla="*/ 186 h 7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1"/>
                <a:gd name="T61" fmla="*/ 0 h 764"/>
                <a:gd name="T62" fmla="*/ 221 w 221"/>
                <a:gd name="T63" fmla="*/ 764 h 7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1" h="764">
                  <a:moveTo>
                    <a:pt x="221" y="744"/>
                  </a:moveTo>
                  <a:lnTo>
                    <a:pt x="6" y="764"/>
                  </a:lnTo>
                  <a:lnTo>
                    <a:pt x="0" y="11"/>
                  </a:lnTo>
                  <a:lnTo>
                    <a:pt x="2" y="11"/>
                  </a:lnTo>
                  <a:lnTo>
                    <a:pt x="9" y="11"/>
                  </a:lnTo>
                  <a:lnTo>
                    <a:pt x="19" y="10"/>
                  </a:lnTo>
                  <a:lnTo>
                    <a:pt x="32" y="8"/>
                  </a:lnTo>
                  <a:lnTo>
                    <a:pt x="48" y="8"/>
                  </a:lnTo>
                  <a:lnTo>
                    <a:pt x="66" y="7"/>
                  </a:lnTo>
                  <a:lnTo>
                    <a:pt x="85" y="6"/>
                  </a:lnTo>
                  <a:lnTo>
                    <a:pt x="105" y="5"/>
                  </a:lnTo>
                  <a:lnTo>
                    <a:pt x="124" y="4"/>
                  </a:lnTo>
                  <a:lnTo>
                    <a:pt x="144" y="3"/>
                  </a:lnTo>
                  <a:lnTo>
                    <a:pt x="162" y="3"/>
                  </a:lnTo>
                  <a:lnTo>
                    <a:pt x="180" y="2"/>
                  </a:lnTo>
                  <a:lnTo>
                    <a:pt x="195" y="2"/>
                  </a:lnTo>
                  <a:lnTo>
                    <a:pt x="207" y="0"/>
                  </a:lnTo>
                  <a:lnTo>
                    <a:pt x="216" y="2"/>
                  </a:lnTo>
                  <a:lnTo>
                    <a:pt x="221" y="2"/>
                  </a:lnTo>
                  <a:lnTo>
                    <a:pt x="221" y="744"/>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14" name="Freeform 27"/>
            <p:cNvSpPr>
              <a:spLocks/>
            </p:cNvSpPr>
            <p:nvPr/>
          </p:nvSpPr>
          <p:spPr bwMode="auto">
            <a:xfrm>
              <a:off x="4656" y="1581"/>
              <a:ext cx="154" cy="169"/>
            </a:xfrm>
            <a:custGeom>
              <a:avLst/>
              <a:gdLst>
                <a:gd name="T0" fmla="*/ 58 w 310"/>
                <a:gd name="T1" fmla="*/ 3 h 340"/>
                <a:gd name="T2" fmla="*/ 62 w 310"/>
                <a:gd name="T3" fmla="*/ 9 h 340"/>
                <a:gd name="T4" fmla="*/ 64 w 310"/>
                <a:gd name="T5" fmla="*/ 15 h 340"/>
                <a:gd name="T6" fmla="*/ 66 w 310"/>
                <a:gd name="T7" fmla="*/ 22 h 340"/>
                <a:gd name="T8" fmla="*/ 67 w 310"/>
                <a:gd name="T9" fmla="*/ 28 h 340"/>
                <a:gd name="T10" fmla="*/ 68 w 310"/>
                <a:gd name="T11" fmla="*/ 35 h 340"/>
                <a:gd name="T12" fmla="*/ 70 w 310"/>
                <a:gd name="T13" fmla="*/ 42 h 340"/>
                <a:gd name="T14" fmla="*/ 71 w 310"/>
                <a:gd name="T15" fmla="*/ 48 h 340"/>
                <a:gd name="T16" fmla="*/ 73 w 310"/>
                <a:gd name="T17" fmla="*/ 55 h 340"/>
                <a:gd name="T18" fmla="*/ 73 w 310"/>
                <a:gd name="T19" fmla="*/ 58 h 340"/>
                <a:gd name="T20" fmla="*/ 74 w 310"/>
                <a:gd name="T21" fmla="*/ 62 h 340"/>
                <a:gd name="T22" fmla="*/ 75 w 310"/>
                <a:gd name="T23" fmla="*/ 66 h 340"/>
                <a:gd name="T24" fmla="*/ 76 w 310"/>
                <a:gd name="T25" fmla="*/ 70 h 340"/>
                <a:gd name="T26" fmla="*/ 77 w 310"/>
                <a:gd name="T27" fmla="*/ 74 h 340"/>
                <a:gd name="T28" fmla="*/ 77 w 310"/>
                <a:gd name="T29" fmla="*/ 77 h 340"/>
                <a:gd name="T30" fmla="*/ 76 w 310"/>
                <a:gd name="T31" fmla="*/ 81 h 340"/>
                <a:gd name="T32" fmla="*/ 74 w 310"/>
                <a:gd name="T33" fmla="*/ 84 h 340"/>
                <a:gd name="T34" fmla="*/ 68 w 310"/>
                <a:gd name="T35" fmla="*/ 83 h 340"/>
                <a:gd name="T36" fmla="*/ 63 w 310"/>
                <a:gd name="T37" fmla="*/ 80 h 340"/>
                <a:gd name="T38" fmla="*/ 58 w 310"/>
                <a:gd name="T39" fmla="*/ 77 h 340"/>
                <a:gd name="T40" fmla="*/ 54 w 310"/>
                <a:gd name="T41" fmla="*/ 73 h 340"/>
                <a:gd name="T42" fmla="*/ 49 w 310"/>
                <a:gd name="T43" fmla="*/ 69 h 340"/>
                <a:gd name="T44" fmla="*/ 44 w 310"/>
                <a:gd name="T45" fmla="*/ 65 h 340"/>
                <a:gd name="T46" fmla="*/ 40 w 310"/>
                <a:gd name="T47" fmla="*/ 60 h 340"/>
                <a:gd name="T48" fmla="*/ 36 w 310"/>
                <a:gd name="T49" fmla="*/ 56 h 340"/>
                <a:gd name="T50" fmla="*/ 0 w 310"/>
                <a:gd name="T51" fmla="*/ 20 h 340"/>
                <a:gd name="T52" fmla="*/ 0 w 310"/>
                <a:gd name="T53" fmla="*/ 15 h 340"/>
                <a:gd name="T54" fmla="*/ 0 w 310"/>
                <a:gd name="T55" fmla="*/ 11 h 340"/>
                <a:gd name="T56" fmla="*/ 1 w 310"/>
                <a:gd name="T57" fmla="*/ 8 h 340"/>
                <a:gd name="T58" fmla="*/ 5 w 310"/>
                <a:gd name="T59" fmla="*/ 6 h 340"/>
                <a:gd name="T60" fmla="*/ 8 w 310"/>
                <a:gd name="T61" fmla="*/ 5 h 340"/>
                <a:gd name="T62" fmla="*/ 11 w 310"/>
                <a:gd name="T63" fmla="*/ 5 h 340"/>
                <a:gd name="T64" fmla="*/ 14 w 310"/>
                <a:gd name="T65" fmla="*/ 4 h 340"/>
                <a:gd name="T66" fmla="*/ 17 w 310"/>
                <a:gd name="T67" fmla="*/ 3 h 340"/>
                <a:gd name="T68" fmla="*/ 20 w 310"/>
                <a:gd name="T69" fmla="*/ 3 h 340"/>
                <a:gd name="T70" fmla="*/ 23 w 310"/>
                <a:gd name="T71" fmla="*/ 2 h 340"/>
                <a:gd name="T72" fmla="*/ 26 w 310"/>
                <a:gd name="T73" fmla="*/ 2 h 340"/>
                <a:gd name="T74" fmla="*/ 29 w 310"/>
                <a:gd name="T75" fmla="*/ 1 h 340"/>
                <a:gd name="T76" fmla="*/ 32 w 310"/>
                <a:gd name="T77" fmla="*/ 1 h 340"/>
                <a:gd name="T78" fmla="*/ 35 w 310"/>
                <a:gd name="T79" fmla="*/ 0 h 340"/>
                <a:gd name="T80" fmla="*/ 38 w 310"/>
                <a:gd name="T81" fmla="*/ 0 h 340"/>
                <a:gd name="T82" fmla="*/ 41 w 310"/>
                <a:gd name="T83" fmla="*/ 0 h 340"/>
                <a:gd name="T84" fmla="*/ 44 w 310"/>
                <a:gd name="T85" fmla="*/ 0 h 340"/>
                <a:gd name="T86" fmla="*/ 47 w 310"/>
                <a:gd name="T87" fmla="*/ 0 h 340"/>
                <a:gd name="T88" fmla="*/ 51 w 310"/>
                <a:gd name="T89" fmla="*/ 0 h 340"/>
                <a:gd name="T90" fmla="*/ 54 w 310"/>
                <a:gd name="T91" fmla="*/ 0 h 340"/>
                <a:gd name="T92" fmla="*/ 58 w 310"/>
                <a:gd name="T93" fmla="*/ 3 h 3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0"/>
                <a:gd name="T142" fmla="*/ 0 h 340"/>
                <a:gd name="T143" fmla="*/ 310 w 310"/>
                <a:gd name="T144" fmla="*/ 340 h 3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0" h="340">
                  <a:moveTo>
                    <a:pt x="236" y="14"/>
                  </a:moveTo>
                  <a:lnTo>
                    <a:pt x="250" y="38"/>
                  </a:lnTo>
                  <a:lnTo>
                    <a:pt x="259" y="62"/>
                  </a:lnTo>
                  <a:lnTo>
                    <a:pt x="267" y="89"/>
                  </a:lnTo>
                  <a:lnTo>
                    <a:pt x="272" y="115"/>
                  </a:lnTo>
                  <a:lnTo>
                    <a:pt x="276" y="142"/>
                  </a:lnTo>
                  <a:lnTo>
                    <a:pt x="281" y="168"/>
                  </a:lnTo>
                  <a:lnTo>
                    <a:pt x="287" y="195"/>
                  </a:lnTo>
                  <a:lnTo>
                    <a:pt x="294" y="221"/>
                  </a:lnTo>
                  <a:lnTo>
                    <a:pt x="295" y="236"/>
                  </a:lnTo>
                  <a:lnTo>
                    <a:pt x="298" y="251"/>
                  </a:lnTo>
                  <a:lnTo>
                    <a:pt x="302" y="267"/>
                  </a:lnTo>
                  <a:lnTo>
                    <a:pt x="306" y="282"/>
                  </a:lnTo>
                  <a:lnTo>
                    <a:pt x="309" y="297"/>
                  </a:lnTo>
                  <a:lnTo>
                    <a:pt x="310" y="311"/>
                  </a:lnTo>
                  <a:lnTo>
                    <a:pt x="306" y="326"/>
                  </a:lnTo>
                  <a:lnTo>
                    <a:pt x="298" y="340"/>
                  </a:lnTo>
                  <a:lnTo>
                    <a:pt x="276" y="334"/>
                  </a:lnTo>
                  <a:lnTo>
                    <a:pt x="255" y="324"/>
                  </a:lnTo>
                  <a:lnTo>
                    <a:pt x="235" y="311"/>
                  </a:lnTo>
                  <a:lnTo>
                    <a:pt x="217" y="296"/>
                  </a:lnTo>
                  <a:lnTo>
                    <a:pt x="198" y="280"/>
                  </a:lnTo>
                  <a:lnTo>
                    <a:pt x="180" y="262"/>
                  </a:lnTo>
                  <a:lnTo>
                    <a:pt x="162" y="244"/>
                  </a:lnTo>
                  <a:lnTo>
                    <a:pt x="144" y="228"/>
                  </a:lnTo>
                  <a:lnTo>
                    <a:pt x="0" y="80"/>
                  </a:lnTo>
                  <a:lnTo>
                    <a:pt x="0" y="62"/>
                  </a:lnTo>
                  <a:lnTo>
                    <a:pt x="1" y="46"/>
                  </a:lnTo>
                  <a:lnTo>
                    <a:pt x="7" y="32"/>
                  </a:lnTo>
                  <a:lnTo>
                    <a:pt x="20" y="24"/>
                  </a:lnTo>
                  <a:lnTo>
                    <a:pt x="32" y="22"/>
                  </a:lnTo>
                  <a:lnTo>
                    <a:pt x="45" y="20"/>
                  </a:lnTo>
                  <a:lnTo>
                    <a:pt x="56" y="17"/>
                  </a:lnTo>
                  <a:lnTo>
                    <a:pt x="69" y="15"/>
                  </a:lnTo>
                  <a:lnTo>
                    <a:pt x="82" y="13"/>
                  </a:lnTo>
                  <a:lnTo>
                    <a:pt x="93" y="11"/>
                  </a:lnTo>
                  <a:lnTo>
                    <a:pt x="106" y="8"/>
                  </a:lnTo>
                  <a:lnTo>
                    <a:pt x="118" y="6"/>
                  </a:lnTo>
                  <a:lnTo>
                    <a:pt x="130" y="4"/>
                  </a:lnTo>
                  <a:lnTo>
                    <a:pt x="142" y="2"/>
                  </a:lnTo>
                  <a:lnTo>
                    <a:pt x="154" y="1"/>
                  </a:lnTo>
                  <a:lnTo>
                    <a:pt x="167" y="0"/>
                  </a:lnTo>
                  <a:lnTo>
                    <a:pt x="180" y="0"/>
                  </a:lnTo>
                  <a:lnTo>
                    <a:pt x="192" y="0"/>
                  </a:lnTo>
                  <a:lnTo>
                    <a:pt x="205" y="0"/>
                  </a:lnTo>
                  <a:lnTo>
                    <a:pt x="219" y="1"/>
                  </a:lnTo>
                  <a:lnTo>
                    <a:pt x="23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15" name="Freeform 28"/>
            <p:cNvSpPr>
              <a:spLocks/>
            </p:cNvSpPr>
            <p:nvPr/>
          </p:nvSpPr>
          <p:spPr bwMode="auto">
            <a:xfrm>
              <a:off x="4427" y="1593"/>
              <a:ext cx="139" cy="126"/>
            </a:xfrm>
            <a:custGeom>
              <a:avLst/>
              <a:gdLst>
                <a:gd name="T0" fmla="*/ 69 w 278"/>
                <a:gd name="T1" fmla="*/ 4 h 253"/>
                <a:gd name="T2" fmla="*/ 68 w 278"/>
                <a:gd name="T3" fmla="*/ 7 h 253"/>
                <a:gd name="T4" fmla="*/ 65 w 278"/>
                <a:gd name="T5" fmla="*/ 11 h 253"/>
                <a:gd name="T6" fmla="*/ 62 w 278"/>
                <a:gd name="T7" fmla="*/ 14 h 253"/>
                <a:gd name="T8" fmla="*/ 58 w 278"/>
                <a:gd name="T9" fmla="*/ 18 h 253"/>
                <a:gd name="T10" fmla="*/ 52 w 278"/>
                <a:gd name="T11" fmla="*/ 24 h 253"/>
                <a:gd name="T12" fmla="*/ 46 w 278"/>
                <a:gd name="T13" fmla="*/ 30 h 253"/>
                <a:gd name="T14" fmla="*/ 40 w 278"/>
                <a:gd name="T15" fmla="*/ 36 h 253"/>
                <a:gd name="T16" fmla="*/ 33 w 278"/>
                <a:gd name="T17" fmla="*/ 41 h 253"/>
                <a:gd name="T18" fmla="*/ 27 w 278"/>
                <a:gd name="T19" fmla="*/ 47 h 253"/>
                <a:gd name="T20" fmla="*/ 21 w 278"/>
                <a:gd name="T21" fmla="*/ 52 h 253"/>
                <a:gd name="T22" fmla="*/ 14 w 278"/>
                <a:gd name="T23" fmla="*/ 57 h 253"/>
                <a:gd name="T24" fmla="*/ 10 w 278"/>
                <a:gd name="T25" fmla="*/ 60 h 253"/>
                <a:gd name="T26" fmla="*/ 7 w 278"/>
                <a:gd name="T27" fmla="*/ 61 h 253"/>
                <a:gd name="T28" fmla="*/ 5 w 278"/>
                <a:gd name="T29" fmla="*/ 62 h 253"/>
                <a:gd name="T30" fmla="*/ 2 w 278"/>
                <a:gd name="T31" fmla="*/ 63 h 253"/>
                <a:gd name="T32" fmla="*/ 0 w 278"/>
                <a:gd name="T33" fmla="*/ 59 h 253"/>
                <a:gd name="T34" fmla="*/ 1 w 278"/>
                <a:gd name="T35" fmla="*/ 52 h 253"/>
                <a:gd name="T36" fmla="*/ 4 w 278"/>
                <a:gd name="T37" fmla="*/ 45 h 253"/>
                <a:gd name="T38" fmla="*/ 5 w 278"/>
                <a:gd name="T39" fmla="*/ 39 h 253"/>
                <a:gd name="T40" fmla="*/ 6 w 278"/>
                <a:gd name="T41" fmla="*/ 32 h 253"/>
                <a:gd name="T42" fmla="*/ 9 w 278"/>
                <a:gd name="T43" fmla="*/ 28 h 253"/>
                <a:gd name="T44" fmla="*/ 12 w 278"/>
                <a:gd name="T45" fmla="*/ 23 h 253"/>
                <a:gd name="T46" fmla="*/ 14 w 278"/>
                <a:gd name="T47" fmla="*/ 18 h 253"/>
                <a:gd name="T48" fmla="*/ 17 w 278"/>
                <a:gd name="T49" fmla="*/ 10 h 253"/>
                <a:gd name="T50" fmla="*/ 26 w 278"/>
                <a:gd name="T51" fmla="*/ 6 h 253"/>
                <a:gd name="T52" fmla="*/ 36 w 278"/>
                <a:gd name="T53" fmla="*/ 5 h 253"/>
                <a:gd name="T54" fmla="*/ 47 w 278"/>
                <a:gd name="T55" fmla="*/ 3 h 253"/>
                <a:gd name="T56" fmla="*/ 54 w 278"/>
                <a:gd name="T57" fmla="*/ 1 h 253"/>
                <a:gd name="T58" fmla="*/ 58 w 278"/>
                <a:gd name="T59" fmla="*/ 0 h 253"/>
                <a:gd name="T60" fmla="*/ 63 w 278"/>
                <a:gd name="T61" fmla="*/ 0 h 253"/>
                <a:gd name="T62" fmla="*/ 68 w 278"/>
                <a:gd name="T63" fmla="*/ 0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
                <a:gd name="T97" fmla="*/ 0 h 253"/>
                <a:gd name="T98" fmla="*/ 278 w 278"/>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 h="253">
                  <a:moveTo>
                    <a:pt x="278" y="7"/>
                  </a:moveTo>
                  <a:lnTo>
                    <a:pt x="276" y="16"/>
                  </a:lnTo>
                  <a:lnTo>
                    <a:pt x="274" y="23"/>
                  </a:lnTo>
                  <a:lnTo>
                    <a:pt x="271" y="31"/>
                  </a:lnTo>
                  <a:lnTo>
                    <a:pt x="265" y="38"/>
                  </a:lnTo>
                  <a:lnTo>
                    <a:pt x="260" y="44"/>
                  </a:lnTo>
                  <a:lnTo>
                    <a:pt x="253" y="51"/>
                  </a:lnTo>
                  <a:lnTo>
                    <a:pt x="248" y="57"/>
                  </a:lnTo>
                  <a:lnTo>
                    <a:pt x="242" y="63"/>
                  </a:lnTo>
                  <a:lnTo>
                    <a:pt x="230" y="75"/>
                  </a:lnTo>
                  <a:lnTo>
                    <a:pt x="219" y="87"/>
                  </a:lnTo>
                  <a:lnTo>
                    <a:pt x="206" y="99"/>
                  </a:lnTo>
                  <a:lnTo>
                    <a:pt x="195" y="111"/>
                  </a:lnTo>
                  <a:lnTo>
                    <a:pt x="182" y="122"/>
                  </a:lnTo>
                  <a:lnTo>
                    <a:pt x="170" y="134"/>
                  </a:lnTo>
                  <a:lnTo>
                    <a:pt x="158" y="145"/>
                  </a:lnTo>
                  <a:lnTo>
                    <a:pt x="145" y="157"/>
                  </a:lnTo>
                  <a:lnTo>
                    <a:pt x="132" y="167"/>
                  </a:lnTo>
                  <a:lnTo>
                    <a:pt x="120" y="179"/>
                  </a:lnTo>
                  <a:lnTo>
                    <a:pt x="107" y="189"/>
                  </a:lnTo>
                  <a:lnTo>
                    <a:pt x="94" y="200"/>
                  </a:lnTo>
                  <a:lnTo>
                    <a:pt x="82" y="210"/>
                  </a:lnTo>
                  <a:lnTo>
                    <a:pt x="69" y="219"/>
                  </a:lnTo>
                  <a:lnTo>
                    <a:pt x="55" y="230"/>
                  </a:lnTo>
                  <a:lnTo>
                    <a:pt x="43" y="239"/>
                  </a:lnTo>
                  <a:lnTo>
                    <a:pt x="38" y="241"/>
                  </a:lnTo>
                  <a:lnTo>
                    <a:pt x="32" y="243"/>
                  </a:lnTo>
                  <a:lnTo>
                    <a:pt x="28" y="246"/>
                  </a:lnTo>
                  <a:lnTo>
                    <a:pt x="23" y="248"/>
                  </a:lnTo>
                  <a:lnTo>
                    <a:pt x="18" y="250"/>
                  </a:lnTo>
                  <a:lnTo>
                    <a:pt x="13" y="251"/>
                  </a:lnTo>
                  <a:lnTo>
                    <a:pt x="7" y="253"/>
                  </a:lnTo>
                  <a:lnTo>
                    <a:pt x="1" y="251"/>
                  </a:lnTo>
                  <a:lnTo>
                    <a:pt x="0" y="238"/>
                  </a:lnTo>
                  <a:lnTo>
                    <a:pt x="1" y="224"/>
                  </a:lnTo>
                  <a:lnTo>
                    <a:pt x="5" y="210"/>
                  </a:lnTo>
                  <a:lnTo>
                    <a:pt x="10" y="196"/>
                  </a:lnTo>
                  <a:lnTo>
                    <a:pt x="15" y="183"/>
                  </a:lnTo>
                  <a:lnTo>
                    <a:pt x="18" y="170"/>
                  </a:lnTo>
                  <a:lnTo>
                    <a:pt x="20" y="156"/>
                  </a:lnTo>
                  <a:lnTo>
                    <a:pt x="18" y="142"/>
                  </a:lnTo>
                  <a:lnTo>
                    <a:pt x="22" y="131"/>
                  </a:lnTo>
                  <a:lnTo>
                    <a:pt x="26" y="121"/>
                  </a:lnTo>
                  <a:lnTo>
                    <a:pt x="33" y="112"/>
                  </a:lnTo>
                  <a:lnTo>
                    <a:pt x="40" y="103"/>
                  </a:lnTo>
                  <a:lnTo>
                    <a:pt x="46" y="95"/>
                  </a:lnTo>
                  <a:lnTo>
                    <a:pt x="51" y="84"/>
                  </a:lnTo>
                  <a:lnTo>
                    <a:pt x="54" y="73"/>
                  </a:lnTo>
                  <a:lnTo>
                    <a:pt x="53" y="60"/>
                  </a:lnTo>
                  <a:lnTo>
                    <a:pt x="68" y="43"/>
                  </a:lnTo>
                  <a:lnTo>
                    <a:pt x="85" y="33"/>
                  </a:lnTo>
                  <a:lnTo>
                    <a:pt x="104" y="26"/>
                  </a:lnTo>
                  <a:lnTo>
                    <a:pt x="124" y="23"/>
                  </a:lnTo>
                  <a:lnTo>
                    <a:pt x="145" y="21"/>
                  </a:lnTo>
                  <a:lnTo>
                    <a:pt x="166" y="19"/>
                  </a:lnTo>
                  <a:lnTo>
                    <a:pt x="187" y="14"/>
                  </a:lnTo>
                  <a:lnTo>
                    <a:pt x="205" y="5"/>
                  </a:lnTo>
                  <a:lnTo>
                    <a:pt x="214" y="5"/>
                  </a:lnTo>
                  <a:lnTo>
                    <a:pt x="223" y="3"/>
                  </a:lnTo>
                  <a:lnTo>
                    <a:pt x="233" y="1"/>
                  </a:lnTo>
                  <a:lnTo>
                    <a:pt x="243" y="0"/>
                  </a:lnTo>
                  <a:lnTo>
                    <a:pt x="252" y="0"/>
                  </a:lnTo>
                  <a:lnTo>
                    <a:pt x="261" y="0"/>
                  </a:lnTo>
                  <a:lnTo>
                    <a:pt x="269" y="3"/>
                  </a:lnTo>
                  <a:lnTo>
                    <a:pt x="27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16" name="Freeform 29"/>
            <p:cNvSpPr>
              <a:spLocks/>
            </p:cNvSpPr>
            <p:nvPr/>
          </p:nvSpPr>
          <p:spPr bwMode="auto">
            <a:xfrm>
              <a:off x="4676" y="1600"/>
              <a:ext cx="125" cy="140"/>
            </a:xfrm>
            <a:custGeom>
              <a:avLst/>
              <a:gdLst>
                <a:gd name="T0" fmla="*/ 37 w 251"/>
                <a:gd name="T1" fmla="*/ 2 h 280"/>
                <a:gd name="T2" fmla="*/ 39 w 251"/>
                <a:gd name="T3" fmla="*/ 0 h 280"/>
                <a:gd name="T4" fmla="*/ 42 w 251"/>
                <a:gd name="T5" fmla="*/ 2 h 280"/>
                <a:gd name="T6" fmla="*/ 45 w 251"/>
                <a:gd name="T7" fmla="*/ 4 h 280"/>
                <a:gd name="T8" fmla="*/ 43 w 251"/>
                <a:gd name="T9" fmla="*/ 6 h 280"/>
                <a:gd name="T10" fmla="*/ 40 w 251"/>
                <a:gd name="T11" fmla="*/ 7 h 280"/>
                <a:gd name="T12" fmla="*/ 37 w 251"/>
                <a:gd name="T13" fmla="*/ 12 h 280"/>
                <a:gd name="T14" fmla="*/ 39 w 251"/>
                <a:gd name="T15" fmla="*/ 18 h 280"/>
                <a:gd name="T16" fmla="*/ 42 w 251"/>
                <a:gd name="T17" fmla="*/ 21 h 280"/>
                <a:gd name="T18" fmla="*/ 46 w 251"/>
                <a:gd name="T19" fmla="*/ 21 h 280"/>
                <a:gd name="T20" fmla="*/ 49 w 251"/>
                <a:gd name="T21" fmla="*/ 20 h 280"/>
                <a:gd name="T22" fmla="*/ 51 w 251"/>
                <a:gd name="T23" fmla="*/ 18 h 280"/>
                <a:gd name="T24" fmla="*/ 56 w 251"/>
                <a:gd name="T25" fmla="*/ 35 h 280"/>
                <a:gd name="T26" fmla="*/ 52 w 251"/>
                <a:gd name="T27" fmla="*/ 36 h 280"/>
                <a:gd name="T28" fmla="*/ 50 w 251"/>
                <a:gd name="T29" fmla="*/ 39 h 280"/>
                <a:gd name="T30" fmla="*/ 51 w 251"/>
                <a:gd name="T31" fmla="*/ 45 h 280"/>
                <a:gd name="T32" fmla="*/ 54 w 251"/>
                <a:gd name="T33" fmla="*/ 49 h 280"/>
                <a:gd name="T34" fmla="*/ 49 w 251"/>
                <a:gd name="T35" fmla="*/ 49 h 280"/>
                <a:gd name="T36" fmla="*/ 46 w 251"/>
                <a:gd name="T37" fmla="*/ 53 h 280"/>
                <a:gd name="T38" fmla="*/ 47 w 251"/>
                <a:gd name="T39" fmla="*/ 56 h 280"/>
                <a:gd name="T40" fmla="*/ 49 w 251"/>
                <a:gd name="T41" fmla="*/ 59 h 280"/>
                <a:gd name="T42" fmla="*/ 51 w 251"/>
                <a:gd name="T43" fmla="*/ 54 h 280"/>
                <a:gd name="T44" fmla="*/ 53 w 251"/>
                <a:gd name="T45" fmla="*/ 54 h 280"/>
                <a:gd name="T46" fmla="*/ 54 w 251"/>
                <a:gd name="T47" fmla="*/ 55 h 280"/>
                <a:gd name="T48" fmla="*/ 54 w 251"/>
                <a:gd name="T49" fmla="*/ 59 h 280"/>
                <a:gd name="T50" fmla="*/ 56 w 251"/>
                <a:gd name="T51" fmla="*/ 62 h 280"/>
                <a:gd name="T52" fmla="*/ 58 w 251"/>
                <a:gd name="T53" fmla="*/ 61 h 280"/>
                <a:gd name="T54" fmla="*/ 59 w 251"/>
                <a:gd name="T55" fmla="*/ 59 h 280"/>
                <a:gd name="T56" fmla="*/ 59 w 251"/>
                <a:gd name="T57" fmla="*/ 54 h 280"/>
                <a:gd name="T58" fmla="*/ 56 w 251"/>
                <a:gd name="T59" fmla="*/ 50 h 280"/>
                <a:gd name="T60" fmla="*/ 60 w 251"/>
                <a:gd name="T61" fmla="*/ 55 h 280"/>
                <a:gd name="T62" fmla="*/ 62 w 251"/>
                <a:gd name="T63" fmla="*/ 65 h 280"/>
                <a:gd name="T64" fmla="*/ 60 w 251"/>
                <a:gd name="T65" fmla="*/ 70 h 280"/>
                <a:gd name="T66" fmla="*/ 56 w 251"/>
                <a:gd name="T67" fmla="*/ 68 h 280"/>
                <a:gd name="T68" fmla="*/ 52 w 251"/>
                <a:gd name="T69" fmla="*/ 65 h 280"/>
                <a:gd name="T70" fmla="*/ 48 w 251"/>
                <a:gd name="T71" fmla="*/ 62 h 280"/>
                <a:gd name="T72" fmla="*/ 40 w 251"/>
                <a:gd name="T73" fmla="*/ 54 h 280"/>
                <a:gd name="T74" fmla="*/ 28 w 251"/>
                <a:gd name="T75" fmla="*/ 42 h 280"/>
                <a:gd name="T76" fmla="*/ 17 w 251"/>
                <a:gd name="T77" fmla="*/ 30 h 280"/>
                <a:gd name="T78" fmla="*/ 6 w 251"/>
                <a:gd name="T79" fmla="*/ 17 h 280"/>
                <a:gd name="T80" fmla="*/ 0 w 251"/>
                <a:gd name="T81" fmla="*/ 9 h 280"/>
                <a:gd name="T82" fmla="*/ 0 w 251"/>
                <a:gd name="T83" fmla="*/ 6 h 280"/>
                <a:gd name="T84" fmla="*/ 2 w 251"/>
                <a:gd name="T85" fmla="*/ 6 h 280"/>
                <a:gd name="T86" fmla="*/ 6 w 251"/>
                <a:gd name="T87" fmla="*/ 10 h 280"/>
                <a:gd name="T88" fmla="*/ 10 w 251"/>
                <a:gd name="T89" fmla="*/ 11 h 280"/>
                <a:gd name="T90" fmla="*/ 12 w 251"/>
                <a:gd name="T91" fmla="*/ 11 h 280"/>
                <a:gd name="T92" fmla="*/ 14 w 251"/>
                <a:gd name="T93" fmla="*/ 9 h 280"/>
                <a:gd name="T94" fmla="*/ 17 w 251"/>
                <a:gd name="T95" fmla="*/ 8 h 280"/>
                <a:gd name="T96" fmla="*/ 19 w 251"/>
                <a:gd name="T97" fmla="*/ 9 h 280"/>
                <a:gd name="T98" fmla="*/ 20 w 251"/>
                <a:gd name="T99" fmla="*/ 7 h 280"/>
                <a:gd name="T100" fmla="*/ 18 w 251"/>
                <a:gd name="T101" fmla="*/ 5 h 280"/>
                <a:gd name="T102" fmla="*/ 18 w 251"/>
                <a:gd name="T103" fmla="*/ 2 h 280"/>
                <a:gd name="T104" fmla="*/ 20 w 251"/>
                <a:gd name="T105" fmla="*/ 1 h 280"/>
                <a:gd name="T106" fmla="*/ 24 w 251"/>
                <a:gd name="T107" fmla="*/ 3 h 280"/>
                <a:gd name="T108" fmla="*/ 29 w 251"/>
                <a:gd name="T109" fmla="*/ 4 h 280"/>
                <a:gd name="T110" fmla="*/ 33 w 251"/>
                <a:gd name="T111" fmla="*/ 4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1"/>
                <a:gd name="T169" fmla="*/ 0 h 280"/>
                <a:gd name="T170" fmla="*/ 251 w 251"/>
                <a:gd name="T171" fmla="*/ 280 h 2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1" h="280">
                  <a:moveTo>
                    <a:pt x="142" y="12"/>
                  </a:moveTo>
                  <a:lnTo>
                    <a:pt x="148" y="8"/>
                  </a:lnTo>
                  <a:lnTo>
                    <a:pt x="152" y="4"/>
                  </a:lnTo>
                  <a:lnTo>
                    <a:pt x="158" y="0"/>
                  </a:lnTo>
                  <a:lnTo>
                    <a:pt x="166" y="1"/>
                  </a:lnTo>
                  <a:lnTo>
                    <a:pt x="171" y="7"/>
                  </a:lnTo>
                  <a:lnTo>
                    <a:pt x="178" y="11"/>
                  </a:lnTo>
                  <a:lnTo>
                    <a:pt x="181" y="15"/>
                  </a:lnTo>
                  <a:lnTo>
                    <a:pt x="181" y="22"/>
                  </a:lnTo>
                  <a:lnTo>
                    <a:pt x="173" y="23"/>
                  </a:lnTo>
                  <a:lnTo>
                    <a:pt x="166" y="26"/>
                  </a:lnTo>
                  <a:lnTo>
                    <a:pt x="160" y="29"/>
                  </a:lnTo>
                  <a:lnTo>
                    <a:pt x="155" y="36"/>
                  </a:lnTo>
                  <a:lnTo>
                    <a:pt x="151" y="47"/>
                  </a:lnTo>
                  <a:lnTo>
                    <a:pt x="154" y="59"/>
                  </a:lnTo>
                  <a:lnTo>
                    <a:pt x="158" y="69"/>
                  </a:lnTo>
                  <a:lnTo>
                    <a:pt x="165" y="78"/>
                  </a:lnTo>
                  <a:lnTo>
                    <a:pt x="171" y="83"/>
                  </a:lnTo>
                  <a:lnTo>
                    <a:pt x="178" y="85"/>
                  </a:lnTo>
                  <a:lnTo>
                    <a:pt x="185" y="85"/>
                  </a:lnTo>
                  <a:lnTo>
                    <a:pt x="192" y="84"/>
                  </a:lnTo>
                  <a:lnTo>
                    <a:pt x="197" y="81"/>
                  </a:lnTo>
                  <a:lnTo>
                    <a:pt x="202" y="75"/>
                  </a:lnTo>
                  <a:lnTo>
                    <a:pt x="207" y="70"/>
                  </a:lnTo>
                  <a:lnTo>
                    <a:pt x="209" y="64"/>
                  </a:lnTo>
                  <a:lnTo>
                    <a:pt x="224" y="137"/>
                  </a:lnTo>
                  <a:lnTo>
                    <a:pt x="217" y="140"/>
                  </a:lnTo>
                  <a:lnTo>
                    <a:pt x="210" y="143"/>
                  </a:lnTo>
                  <a:lnTo>
                    <a:pt x="204" y="149"/>
                  </a:lnTo>
                  <a:lnTo>
                    <a:pt x="202" y="156"/>
                  </a:lnTo>
                  <a:lnTo>
                    <a:pt x="203" y="168"/>
                  </a:lnTo>
                  <a:lnTo>
                    <a:pt x="207" y="181"/>
                  </a:lnTo>
                  <a:lnTo>
                    <a:pt x="211" y="191"/>
                  </a:lnTo>
                  <a:lnTo>
                    <a:pt x="217" y="196"/>
                  </a:lnTo>
                  <a:lnTo>
                    <a:pt x="208" y="194"/>
                  </a:lnTo>
                  <a:lnTo>
                    <a:pt x="198" y="196"/>
                  </a:lnTo>
                  <a:lnTo>
                    <a:pt x="190" y="202"/>
                  </a:lnTo>
                  <a:lnTo>
                    <a:pt x="186" y="210"/>
                  </a:lnTo>
                  <a:lnTo>
                    <a:pt x="188" y="217"/>
                  </a:lnTo>
                  <a:lnTo>
                    <a:pt x="189" y="225"/>
                  </a:lnTo>
                  <a:lnTo>
                    <a:pt x="193" y="232"/>
                  </a:lnTo>
                  <a:lnTo>
                    <a:pt x="198" y="237"/>
                  </a:lnTo>
                  <a:lnTo>
                    <a:pt x="204" y="237"/>
                  </a:lnTo>
                  <a:lnTo>
                    <a:pt x="207" y="216"/>
                  </a:lnTo>
                  <a:lnTo>
                    <a:pt x="209" y="213"/>
                  </a:lnTo>
                  <a:lnTo>
                    <a:pt x="212" y="214"/>
                  </a:lnTo>
                  <a:lnTo>
                    <a:pt x="216" y="217"/>
                  </a:lnTo>
                  <a:lnTo>
                    <a:pt x="218" y="220"/>
                  </a:lnTo>
                  <a:lnTo>
                    <a:pt x="219" y="227"/>
                  </a:lnTo>
                  <a:lnTo>
                    <a:pt x="219" y="234"/>
                  </a:lnTo>
                  <a:lnTo>
                    <a:pt x="222" y="241"/>
                  </a:lnTo>
                  <a:lnTo>
                    <a:pt x="227" y="246"/>
                  </a:lnTo>
                  <a:lnTo>
                    <a:pt x="231" y="246"/>
                  </a:lnTo>
                  <a:lnTo>
                    <a:pt x="233" y="243"/>
                  </a:lnTo>
                  <a:lnTo>
                    <a:pt x="235" y="240"/>
                  </a:lnTo>
                  <a:lnTo>
                    <a:pt x="239" y="237"/>
                  </a:lnTo>
                  <a:lnTo>
                    <a:pt x="239" y="226"/>
                  </a:lnTo>
                  <a:lnTo>
                    <a:pt x="239" y="216"/>
                  </a:lnTo>
                  <a:lnTo>
                    <a:pt x="235" y="205"/>
                  </a:lnTo>
                  <a:lnTo>
                    <a:pt x="227" y="198"/>
                  </a:lnTo>
                  <a:lnTo>
                    <a:pt x="239" y="198"/>
                  </a:lnTo>
                  <a:lnTo>
                    <a:pt x="242" y="219"/>
                  </a:lnTo>
                  <a:lnTo>
                    <a:pt x="247" y="239"/>
                  </a:lnTo>
                  <a:lnTo>
                    <a:pt x="249" y="259"/>
                  </a:lnTo>
                  <a:lnTo>
                    <a:pt x="251" y="280"/>
                  </a:lnTo>
                  <a:lnTo>
                    <a:pt x="243" y="278"/>
                  </a:lnTo>
                  <a:lnTo>
                    <a:pt x="235" y="274"/>
                  </a:lnTo>
                  <a:lnTo>
                    <a:pt x="227" y="270"/>
                  </a:lnTo>
                  <a:lnTo>
                    <a:pt x="219" y="264"/>
                  </a:lnTo>
                  <a:lnTo>
                    <a:pt x="210" y="258"/>
                  </a:lnTo>
                  <a:lnTo>
                    <a:pt x="202" y="252"/>
                  </a:lnTo>
                  <a:lnTo>
                    <a:pt x="194" y="246"/>
                  </a:lnTo>
                  <a:lnTo>
                    <a:pt x="186" y="240"/>
                  </a:lnTo>
                  <a:lnTo>
                    <a:pt x="160" y="217"/>
                  </a:lnTo>
                  <a:lnTo>
                    <a:pt x="136" y="194"/>
                  </a:lnTo>
                  <a:lnTo>
                    <a:pt x="113" y="168"/>
                  </a:lnTo>
                  <a:lnTo>
                    <a:pt x="91" y="144"/>
                  </a:lnTo>
                  <a:lnTo>
                    <a:pt x="68" y="118"/>
                  </a:lnTo>
                  <a:lnTo>
                    <a:pt x="46" y="92"/>
                  </a:lnTo>
                  <a:lnTo>
                    <a:pt x="25" y="67"/>
                  </a:lnTo>
                  <a:lnTo>
                    <a:pt x="3" y="42"/>
                  </a:lnTo>
                  <a:lnTo>
                    <a:pt x="0" y="35"/>
                  </a:lnTo>
                  <a:lnTo>
                    <a:pt x="0" y="28"/>
                  </a:lnTo>
                  <a:lnTo>
                    <a:pt x="3" y="22"/>
                  </a:lnTo>
                  <a:lnTo>
                    <a:pt x="5" y="16"/>
                  </a:lnTo>
                  <a:lnTo>
                    <a:pt x="11" y="24"/>
                  </a:lnTo>
                  <a:lnTo>
                    <a:pt x="16" y="32"/>
                  </a:lnTo>
                  <a:lnTo>
                    <a:pt x="25" y="39"/>
                  </a:lnTo>
                  <a:lnTo>
                    <a:pt x="35" y="43"/>
                  </a:lnTo>
                  <a:lnTo>
                    <a:pt x="41" y="45"/>
                  </a:lnTo>
                  <a:lnTo>
                    <a:pt x="45" y="45"/>
                  </a:lnTo>
                  <a:lnTo>
                    <a:pt x="50" y="43"/>
                  </a:lnTo>
                  <a:lnTo>
                    <a:pt x="55" y="38"/>
                  </a:lnTo>
                  <a:lnTo>
                    <a:pt x="58" y="35"/>
                  </a:lnTo>
                  <a:lnTo>
                    <a:pt x="63" y="32"/>
                  </a:lnTo>
                  <a:lnTo>
                    <a:pt x="68" y="32"/>
                  </a:lnTo>
                  <a:lnTo>
                    <a:pt x="74" y="36"/>
                  </a:lnTo>
                  <a:lnTo>
                    <a:pt x="78" y="34"/>
                  </a:lnTo>
                  <a:lnTo>
                    <a:pt x="79" y="30"/>
                  </a:lnTo>
                  <a:lnTo>
                    <a:pt x="80" y="27"/>
                  </a:lnTo>
                  <a:lnTo>
                    <a:pt x="80" y="23"/>
                  </a:lnTo>
                  <a:lnTo>
                    <a:pt x="73" y="20"/>
                  </a:lnTo>
                  <a:lnTo>
                    <a:pt x="72" y="14"/>
                  </a:lnTo>
                  <a:lnTo>
                    <a:pt x="72" y="7"/>
                  </a:lnTo>
                  <a:lnTo>
                    <a:pt x="74" y="1"/>
                  </a:lnTo>
                  <a:lnTo>
                    <a:pt x="83" y="5"/>
                  </a:lnTo>
                  <a:lnTo>
                    <a:pt x="91" y="7"/>
                  </a:lnTo>
                  <a:lnTo>
                    <a:pt x="99" y="11"/>
                  </a:lnTo>
                  <a:lnTo>
                    <a:pt x="109" y="12"/>
                  </a:lnTo>
                  <a:lnTo>
                    <a:pt x="117" y="14"/>
                  </a:lnTo>
                  <a:lnTo>
                    <a:pt x="125" y="14"/>
                  </a:lnTo>
                  <a:lnTo>
                    <a:pt x="133" y="14"/>
                  </a:lnTo>
                  <a:lnTo>
                    <a:pt x="142" y="12"/>
                  </a:lnTo>
                  <a:close/>
                </a:path>
              </a:pathLst>
            </a:custGeom>
            <a:solidFill>
              <a:srgbClr val="00D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17" name="Freeform 30"/>
            <p:cNvSpPr>
              <a:spLocks/>
            </p:cNvSpPr>
            <p:nvPr/>
          </p:nvSpPr>
          <p:spPr bwMode="auto">
            <a:xfrm>
              <a:off x="4689" y="1602"/>
              <a:ext cx="11" cy="10"/>
            </a:xfrm>
            <a:custGeom>
              <a:avLst/>
              <a:gdLst>
                <a:gd name="T0" fmla="*/ 5 w 23"/>
                <a:gd name="T1" fmla="*/ 2 h 18"/>
                <a:gd name="T2" fmla="*/ 4 w 23"/>
                <a:gd name="T3" fmla="*/ 4 h 18"/>
                <a:gd name="T4" fmla="*/ 3 w 23"/>
                <a:gd name="T5" fmla="*/ 5 h 18"/>
                <a:gd name="T6" fmla="*/ 2 w 23"/>
                <a:gd name="T7" fmla="*/ 6 h 18"/>
                <a:gd name="T8" fmla="*/ 1 w 23"/>
                <a:gd name="T9" fmla="*/ 5 h 18"/>
                <a:gd name="T10" fmla="*/ 0 w 23"/>
                <a:gd name="T11" fmla="*/ 3 h 18"/>
                <a:gd name="T12" fmla="*/ 0 w 23"/>
                <a:gd name="T13" fmla="*/ 2 h 18"/>
                <a:gd name="T14" fmla="*/ 0 w 23"/>
                <a:gd name="T15" fmla="*/ 2 h 18"/>
                <a:gd name="T16" fmla="*/ 0 w 23"/>
                <a:gd name="T17" fmla="*/ 0 h 18"/>
                <a:gd name="T18" fmla="*/ 2 w 23"/>
                <a:gd name="T19" fmla="*/ 1 h 18"/>
                <a:gd name="T20" fmla="*/ 3 w 23"/>
                <a:gd name="T21" fmla="*/ 1 h 18"/>
                <a:gd name="T22" fmla="*/ 4 w 23"/>
                <a:gd name="T23" fmla="*/ 1 h 18"/>
                <a:gd name="T24" fmla="*/ 5 w 23"/>
                <a:gd name="T25" fmla="*/ 2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
                <a:gd name="T41" fmla="*/ 23 w 2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
                  <a:moveTo>
                    <a:pt x="23" y="7"/>
                  </a:moveTo>
                  <a:lnTo>
                    <a:pt x="19" y="13"/>
                  </a:lnTo>
                  <a:lnTo>
                    <a:pt x="15" y="16"/>
                  </a:lnTo>
                  <a:lnTo>
                    <a:pt x="10" y="18"/>
                  </a:lnTo>
                  <a:lnTo>
                    <a:pt x="4" y="16"/>
                  </a:lnTo>
                  <a:lnTo>
                    <a:pt x="3" y="11"/>
                  </a:lnTo>
                  <a:lnTo>
                    <a:pt x="1" y="8"/>
                  </a:lnTo>
                  <a:lnTo>
                    <a:pt x="0" y="5"/>
                  </a:lnTo>
                  <a:lnTo>
                    <a:pt x="3" y="0"/>
                  </a:lnTo>
                  <a:lnTo>
                    <a:pt x="8" y="1"/>
                  </a:lnTo>
                  <a:lnTo>
                    <a:pt x="14" y="1"/>
                  </a:lnTo>
                  <a:lnTo>
                    <a:pt x="19" y="2"/>
                  </a:lnTo>
                  <a:lnTo>
                    <a:pt x="23" y="7"/>
                  </a:lnTo>
                  <a:close/>
                </a:path>
              </a:pathLst>
            </a:custGeom>
            <a:solidFill>
              <a:srgbClr val="00D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18" name="Freeform 31"/>
            <p:cNvSpPr>
              <a:spLocks/>
            </p:cNvSpPr>
            <p:nvPr/>
          </p:nvSpPr>
          <p:spPr bwMode="auto">
            <a:xfrm>
              <a:off x="4443" y="1606"/>
              <a:ext cx="94" cy="95"/>
            </a:xfrm>
            <a:custGeom>
              <a:avLst/>
              <a:gdLst>
                <a:gd name="T0" fmla="*/ 47 w 189"/>
                <a:gd name="T1" fmla="*/ 7 h 189"/>
                <a:gd name="T2" fmla="*/ 4 w 189"/>
                <a:gd name="T3" fmla="*/ 46 h 189"/>
                <a:gd name="T4" fmla="*/ 3 w 189"/>
                <a:gd name="T5" fmla="*/ 46 h 189"/>
                <a:gd name="T6" fmla="*/ 3 w 189"/>
                <a:gd name="T7" fmla="*/ 46 h 189"/>
                <a:gd name="T8" fmla="*/ 2 w 189"/>
                <a:gd name="T9" fmla="*/ 47 h 189"/>
                <a:gd name="T10" fmla="*/ 2 w 189"/>
                <a:gd name="T11" fmla="*/ 48 h 189"/>
                <a:gd name="T12" fmla="*/ 0 w 189"/>
                <a:gd name="T13" fmla="*/ 46 h 189"/>
                <a:gd name="T14" fmla="*/ 0 w 189"/>
                <a:gd name="T15" fmla="*/ 44 h 189"/>
                <a:gd name="T16" fmla="*/ 0 w 189"/>
                <a:gd name="T17" fmla="*/ 41 h 189"/>
                <a:gd name="T18" fmla="*/ 0 w 189"/>
                <a:gd name="T19" fmla="*/ 39 h 189"/>
                <a:gd name="T20" fmla="*/ 2 w 189"/>
                <a:gd name="T21" fmla="*/ 38 h 189"/>
                <a:gd name="T22" fmla="*/ 2 w 189"/>
                <a:gd name="T23" fmla="*/ 36 h 189"/>
                <a:gd name="T24" fmla="*/ 1 w 189"/>
                <a:gd name="T25" fmla="*/ 35 h 189"/>
                <a:gd name="T26" fmla="*/ 0 w 189"/>
                <a:gd name="T27" fmla="*/ 33 h 189"/>
                <a:gd name="T28" fmla="*/ 1 w 189"/>
                <a:gd name="T29" fmla="*/ 30 h 189"/>
                <a:gd name="T30" fmla="*/ 2 w 189"/>
                <a:gd name="T31" fmla="*/ 27 h 189"/>
                <a:gd name="T32" fmla="*/ 4 w 189"/>
                <a:gd name="T33" fmla="*/ 25 h 189"/>
                <a:gd name="T34" fmla="*/ 6 w 189"/>
                <a:gd name="T35" fmla="*/ 22 h 189"/>
                <a:gd name="T36" fmla="*/ 8 w 189"/>
                <a:gd name="T37" fmla="*/ 20 h 189"/>
                <a:gd name="T38" fmla="*/ 9 w 189"/>
                <a:gd name="T39" fmla="*/ 17 h 189"/>
                <a:gd name="T40" fmla="*/ 10 w 189"/>
                <a:gd name="T41" fmla="*/ 14 h 189"/>
                <a:gd name="T42" fmla="*/ 9 w 189"/>
                <a:gd name="T43" fmla="*/ 10 h 189"/>
                <a:gd name="T44" fmla="*/ 11 w 189"/>
                <a:gd name="T45" fmla="*/ 8 h 189"/>
                <a:gd name="T46" fmla="*/ 13 w 189"/>
                <a:gd name="T47" fmla="*/ 6 h 189"/>
                <a:gd name="T48" fmla="*/ 15 w 189"/>
                <a:gd name="T49" fmla="*/ 5 h 189"/>
                <a:gd name="T50" fmla="*/ 17 w 189"/>
                <a:gd name="T51" fmla="*/ 5 h 189"/>
                <a:gd name="T52" fmla="*/ 20 w 189"/>
                <a:gd name="T53" fmla="*/ 5 h 189"/>
                <a:gd name="T54" fmla="*/ 22 w 189"/>
                <a:gd name="T55" fmla="*/ 5 h 189"/>
                <a:gd name="T56" fmla="*/ 25 w 189"/>
                <a:gd name="T57" fmla="*/ 5 h 189"/>
                <a:gd name="T58" fmla="*/ 27 w 189"/>
                <a:gd name="T59" fmla="*/ 5 h 189"/>
                <a:gd name="T60" fmla="*/ 30 w 189"/>
                <a:gd name="T61" fmla="*/ 4 h 189"/>
                <a:gd name="T62" fmla="*/ 33 w 189"/>
                <a:gd name="T63" fmla="*/ 3 h 189"/>
                <a:gd name="T64" fmla="*/ 36 w 189"/>
                <a:gd name="T65" fmla="*/ 2 h 189"/>
                <a:gd name="T66" fmla="*/ 40 w 189"/>
                <a:gd name="T67" fmla="*/ 1 h 189"/>
                <a:gd name="T68" fmla="*/ 43 w 189"/>
                <a:gd name="T69" fmla="*/ 0 h 189"/>
                <a:gd name="T70" fmla="*/ 45 w 189"/>
                <a:gd name="T71" fmla="*/ 1 h 189"/>
                <a:gd name="T72" fmla="*/ 47 w 189"/>
                <a:gd name="T73" fmla="*/ 3 h 189"/>
                <a:gd name="T74" fmla="*/ 47 w 189"/>
                <a:gd name="T75" fmla="*/ 7 h 1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
                <a:gd name="T115" fmla="*/ 0 h 189"/>
                <a:gd name="T116" fmla="*/ 189 w 189"/>
                <a:gd name="T117" fmla="*/ 189 h 1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 h="189">
                  <a:moveTo>
                    <a:pt x="189" y="28"/>
                  </a:moveTo>
                  <a:lnTo>
                    <a:pt x="17" y="182"/>
                  </a:lnTo>
                  <a:lnTo>
                    <a:pt x="14" y="183"/>
                  </a:lnTo>
                  <a:lnTo>
                    <a:pt x="12" y="184"/>
                  </a:lnTo>
                  <a:lnTo>
                    <a:pt x="10" y="187"/>
                  </a:lnTo>
                  <a:lnTo>
                    <a:pt x="8" y="189"/>
                  </a:lnTo>
                  <a:lnTo>
                    <a:pt x="1" y="182"/>
                  </a:lnTo>
                  <a:lnTo>
                    <a:pt x="0" y="173"/>
                  </a:lnTo>
                  <a:lnTo>
                    <a:pt x="0" y="162"/>
                  </a:lnTo>
                  <a:lnTo>
                    <a:pt x="2" y="153"/>
                  </a:lnTo>
                  <a:lnTo>
                    <a:pt x="8" y="149"/>
                  </a:lnTo>
                  <a:lnTo>
                    <a:pt x="9" y="143"/>
                  </a:lnTo>
                  <a:lnTo>
                    <a:pt x="7" y="137"/>
                  </a:lnTo>
                  <a:lnTo>
                    <a:pt x="2" y="132"/>
                  </a:lnTo>
                  <a:lnTo>
                    <a:pt x="4" y="119"/>
                  </a:lnTo>
                  <a:lnTo>
                    <a:pt x="9" y="107"/>
                  </a:lnTo>
                  <a:lnTo>
                    <a:pt x="16" y="97"/>
                  </a:lnTo>
                  <a:lnTo>
                    <a:pt x="24" y="86"/>
                  </a:lnTo>
                  <a:lnTo>
                    <a:pt x="32" y="77"/>
                  </a:lnTo>
                  <a:lnTo>
                    <a:pt x="38" y="66"/>
                  </a:lnTo>
                  <a:lnTo>
                    <a:pt x="40" y="54"/>
                  </a:lnTo>
                  <a:lnTo>
                    <a:pt x="39" y="39"/>
                  </a:lnTo>
                  <a:lnTo>
                    <a:pt x="45" y="30"/>
                  </a:lnTo>
                  <a:lnTo>
                    <a:pt x="53" y="23"/>
                  </a:lnTo>
                  <a:lnTo>
                    <a:pt x="61" y="20"/>
                  </a:lnTo>
                  <a:lnTo>
                    <a:pt x="71" y="17"/>
                  </a:lnTo>
                  <a:lnTo>
                    <a:pt x="81" y="17"/>
                  </a:lnTo>
                  <a:lnTo>
                    <a:pt x="91" y="17"/>
                  </a:lnTo>
                  <a:lnTo>
                    <a:pt x="100" y="17"/>
                  </a:lnTo>
                  <a:lnTo>
                    <a:pt x="109" y="17"/>
                  </a:lnTo>
                  <a:lnTo>
                    <a:pt x="121" y="16"/>
                  </a:lnTo>
                  <a:lnTo>
                    <a:pt x="134" y="12"/>
                  </a:lnTo>
                  <a:lnTo>
                    <a:pt x="147" y="7"/>
                  </a:lnTo>
                  <a:lnTo>
                    <a:pt x="161" y="1"/>
                  </a:lnTo>
                  <a:lnTo>
                    <a:pt x="173" y="0"/>
                  </a:lnTo>
                  <a:lnTo>
                    <a:pt x="183" y="2"/>
                  </a:lnTo>
                  <a:lnTo>
                    <a:pt x="188" y="10"/>
                  </a:lnTo>
                  <a:lnTo>
                    <a:pt x="18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19" name="Freeform 32"/>
            <p:cNvSpPr>
              <a:spLocks/>
            </p:cNvSpPr>
            <p:nvPr/>
          </p:nvSpPr>
          <p:spPr bwMode="auto">
            <a:xfrm>
              <a:off x="4709" y="1610"/>
              <a:ext cx="39" cy="32"/>
            </a:xfrm>
            <a:custGeom>
              <a:avLst/>
              <a:gdLst>
                <a:gd name="T0" fmla="*/ 20 w 78"/>
                <a:gd name="T1" fmla="*/ 5 h 63"/>
                <a:gd name="T2" fmla="*/ 20 w 78"/>
                <a:gd name="T3" fmla="*/ 8 h 63"/>
                <a:gd name="T4" fmla="*/ 20 w 78"/>
                <a:gd name="T5" fmla="*/ 10 h 63"/>
                <a:gd name="T6" fmla="*/ 19 w 78"/>
                <a:gd name="T7" fmla="*/ 13 h 63"/>
                <a:gd name="T8" fmla="*/ 16 w 78"/>
                <a:gd name="T9" fmla="*/ 14 h 63"/>
                <a:gd name="T10" fmla="*/ 15 w 78"/>
                <a:gd name="T11" fmla="*/ 14 h 63"/>
                <a:gd name="T12" fmla="*/ 14 w 78"/>
                <a:gd name="T13" fmla="*/ 14 h 63"/>
                <a:gd name="T14" fmla="*/ 13 w 78"/>
                <a:gd name="T15" fmla="*/ 14 h 63"/>
                <a:gd name="T16" fmla="*/ 12 w 78"/>
                <a:gd name="T17" fmla="*/ 14 h 63"/>
                <a:gd name="T18" fmla="*/ 10 w 78"/>
                <a:gd name="T19" fmla="*/ 15 h 63"/>
                <a:gd name="T20" fmla="*/ 9 w 78"/>
                <a:gd name="T21" fmla="*/ 16 h 63"/>
                <a:gd name="T22" fmla="*/ 7 w 78"/>
                <a:gd name="T23" fmla="*/ 16 h 63"/>
                <a:gd name="T24" fmla="*/ 5 w 78"/>
                <a:gd name="T25" fmla="*/ 16 h 63"/>
                <a:gd name="T26" fmla="*/ 3 w 78"/>
                <a:gd name="T27" fmla="*/ 14 h 63"/>
                <a:gd name="T28" fmla="*/ 1 w 78"/>
                <a:gd name="T29" fmla="*/ 12 h 63"/>
                <a:gd name="T30" fmla="*/ 0 w 78"/>
                <a:gd name="T31" fmla="*/ 10 h 63"/>
                <a:gd name="T32" fmla="*/ 1 w 78"/>
                <a:gd name="T33" fmla="*/ 8 h 63"/>
                <a:gd name="T34" fmla="*/ 1 w 78"/>
                <a:gd name="T35" fmla="*/ 7 h 63"/>
                <a:gd name="T36" fmla="*/ 2 w 78"/>
                <a:gd name="T37" fmla="*/ 7 h 63"/>
                <a:gd name="T38" fmla="*/ 3 w 78"/>
                <a:gd name="T39" fmla="*/ 7 h 63"/>
                <a:gd name="T40" fmla="*/ 4 w 78"/>
                <a:gd name="T41" fmla="*/ 7 h 63"/>
                <a:gd name="T42" fmla="*/ 4 w 78"/>
                <a:gd name="T43" fmla="*/ 8 h 63"/>
                <a:gd name="T44" fmla="*/ 3 w 78"/>
                <a:gd name="T45" fmla="*/ 10 h 63"/>
                <a:gd name="T46" fmla="*/ 4 w 78"/>
                <a:gd name="T47" fmla="*/ 11 h 63"/>
                <a:gd name="T48" fmla="*/ 5 w 78"/>
                <a:gd name="T49" fmla="*/ 12 h 63"/>
                <a:gd name="T50" fmla="*/ 8 w 78"/>
                <a:gd name="T51" fmla="*/ 10 h 63"/>
                <a:gd name="T52" fmla="*/ 9 w 78"/>
                <a:gd name="T53" fmla="*/ 7 h 63"/>
                <a:gd name="T54" fmla="*/ 10 w 78"/>
                <a:gd name="T55" fmla="*/ 3 h 63"/>
                <a:gd name="T56" fmla="*/ 12 w 78"/>
                <a:gd name="T57" fmla="*/ 1 h 63"/>
                <a:gd name="T58" fmla="*/ 15 w 78"/>
                <a:gd name="T59" fmla="*/ 0 h 63"/>
                <a:gd name="T60" fmla="*/ 18 w 78"/>
                <a:gd name="T61" fmla="*/ 1 h 63"/>
                <a:gd name="T62" fmla="*/ 19 w 78"/>
                <a:gd name="T63" fmla="*/ 2 h 63"/>
                <a:gd name="T64" fmla="*/ 20 w 78"/>
                <a:gd name="T65" fmla="*/ 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63"/>
                <a:gd name="T101" fmla="*/ 78 w 7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63">
                  <a:moveTo>
                    <a:pt x="78" y="17"/>
                  </a:moveTo>
                  <a:lnTo>
                    <a:pt x="78" y="29"/>
                  </a:lnTo>
                  <a:lnTo>
                    <a:pt x="77" y="40"/>
                  </a:lnTo>
                  <a:lnTo>
                    <a:pt x="73" y="49"/>
                  </a:lnTo>
                  <a:lnTo>
                    <a:pt x="63" y="54"/>
                  </a:lnTo>
                  <a:lnTo>
                    <a:pt x="59" y="54"/>
                  </a:lnTo>
                  <a:lnTo>
                    <a:pt x="54" y="55"/>
                  </a:lnTo>
                  <a:lnTo>
                    <a:pt x="50" y="54"/>
                  </a:lnTo>
                  <a:lnTo>
                    <a:pt x="46" y="53"/>
                  </a:lnTo>
                  <a:lnTo>
                    <a:pt x="40" y="59"/>
                  </a:lnTo>
                  <a:lnTo>
                    <a:pt x="33" y="62"/>
                  </a:lnTo>
                  <a:lnTo>
                    <a:pt x="27" y="63"/>
                  </a:lnTo>
                  <a:lnTo>
                    <a:pt x="18" y="63"/>
                  </a:lnTo>
                  <a:lnTo>
                    <a:pt x="12" y="56"/>
                  </a:lnTo>
                  <a:lnTo>
                    <a:pt x="5" y="48"/>
                  </a:lnTo>
                  <a:lnTo>
                    <a:pt x="0" y="39"/>
                  </a:lnTo>
                  <a:lnTo>
                    <a:pt x="1" y="30"/>
                  </a:lnTo>
                  <a:lnTo>
                    <a:pt x="3" y="28"/>
                  </a:lnTo>
                  <a:lnTo>
                    <a:pt x="7" y="25"/>
                  </a:lnTo>
                  <a:lnTo>
                    <a:pt x="10" y="25"/>
                  </a:lnTo>
                  <a:lnTo>
                    <a:pt x="14" y="25"/>
                  </a:lnTo>
                  <a:lnTo>
                    <a:pt x="14" y="31"/>
                  </a:lnTo>
                  <a:lnTo>
                    <a:pt x="13" y="38"/>
                  </a:lnTo>
                  <a:lnTo>
                    <a:pt x="14" y="44"/>
                  </a:lnTo>
                  <a:lnTo>
                    <a:pt x="21" y="47"/>
                  </a:lnTo>
                  <a:lnTo>
                    <a:pt x="32" y="39"/>
                  </a:lnTo>
                  <a:lnTo>
                    <a:pt x="35" y="25"/>
                  </a:lnTo>
                  <a:lnTo>
                    <a:pt x="38" y="11"/>
                  </a:lnTo>
                  <a:lnTo>
                    <a:pt x="48" y="1"/>
                  </a:lnTo>
                  <a:lnTo>
                    <a:pt x="59" y="0"/>
                  </a:lnTo>
                  <a:lnTo>
                    <a:pt x="69" y="2"/>
                  </a:lnTo>
                  <a:lnTo>
                    <a:pt x="76" y="8"/>
                  </a:lnTo>
                  <a:lnTo>
                    <a:pt x="7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20" name="Freeform 33"/>
            <p:cNvSpPr>
              <a:spLocks/>
            </p:cNvSpPr>
            <p:nvPr/>
          </p:nvSpPr>
          <p:spPr bwMode="auto">
            <a:xfrm>
              <a:off x="4436" y="1619"/>
              <a:ext cx="347" cy="163"/>
            </a:xfrm>
            <a:custGeom>
              <a:avLst/>
              <a:gdLst>
                <a:gd name="T0" fmla="*/ 108 w 696"/>
                <a:gd name="T1" fmla="*/ 13 h 325"/>
                <a:gd name="T2" fmla="*/ 172 w 696"/>
                <a:gd name="T3" fmla="*/ 71 h 325"/>
                <a:gd name="T4" fmla="*/ 172 w 696"/>
                <a:gd name="T5" fmla="*/ 73 h 325"/>
                <a:gd name="T6" fmla="*/ 173 w 696"/>
                <a:gd name="T7" fmla="*/ 75 h 325"/>
                <a:gd name="T8" fmla="*/ 173 w 696"/>
                <a:gd name="T9" fmla="*/ 77 h 325"/>
                <a:gd name="T10" fmla="*/ 172 w 696"/>
                <a:gd name="T11" fmla="*/ 79 h 325"/>
                <a:gd name="T12" fmla="*/ 168 w 696"/>
                <a:gd name="T13" fmla="*/ 81 h 325"/>
                <a:gd name="T14" fmla="*/ 164 w 696"/>
                <a:gd name="T15" fmla="*/ 81 h 325"/>
                <a:gd name="T16" fmla="*/ 159 w 696"/>
                <a:gd name="T17" fmla="*/ 82 h 325"/>
                <a:gd name="T18" fmla="*/ 154 w 696"/>
                <a:gd name="T19" fmla="*/ 82 h 325"/>
                <a:gd name="T20" fmla="*/ 150 w 696"/>
                <a:gd name="T21" fmla="*/ 81 h 325"/>
                <a:gd name="T22" fmla="*/ 145 w 696"/>
                <a:gd name="T23" fmla="*/ 81 h 325"/>
                <a:gd name="T24" fmla="*/ 140 w 696"/>
                <a:gd name="T25" fmla="*/ 81 h 325"/>
                <a:gd name="T26" fmla="*/ 136 w 696"/>
                <a:gd name="T27" fmla="*/ 81 h 325"/>
                <a:gd name="T28" fmla="*/ 131 w 696"/>
                <a:gd name="T29" fmla="*/ 81 h 325"/>
                <a:gd name="T30" fmla="*/ 126 w 696"/>
                <a:gd name="T31" fmla="*/ 81 h 325"/>
                <a:gd name="T32" fmla="*/ 121 w 696"/>
                <a:gd name="T33" fmla="*/ 81 h 325"/>
                <a:gd name="T34" fmla="*/ 117 w 696"/>
                <a:gd name="T35" fmla="*/ 81 h 325"/>
                <a:gd name="T36" fmla="*/ 113 w 696"/>
                <a:gd name="T37" fmla="*/ 81 h 325"/>
                <a:gd name="T38" fmla="*/ 108 w 696"/>
                <a:gd name="T39" fmla="*/ 81 h 325"/>
                <a:gd name="T40" fmla="*/ 104 w 696"/>
                <a:gd name="T41" fmla="*/ 80 h 325"/>
                <a:gd name="T42" fmla="*/ 99 w 696"/>
                <a:gd name="T43" fmla="*/ 80 h 325"/>
                <a:gd name="T44" fmla="*/ 95 w 696"/>
                <a:gd name="T45" fmla="*/ 80 h 325"/>
                <a:gd name="T46" fmla="*/ 90 w 696"/>
                <a:gd name="T47" fmla="*/ 79 h 325"/>
                <a:gd name="T48" fmla="*/ 86 w 696"/>
                <a:gd name="T49" fmla="*/ 79 h 325"/>
                <a:gd name="T50" fmla="*/ 82 w 696"/>
                <a:gd name="T51" fmla="*/ 79 h 325"/>
                <a:gd name="T52" fmla="*/ 77 w 696"/>
                <a:gd name="T53" fmla="*/ 79 h 325"/>
                <a:gd name="T54" fmla="*/ 73 w 696"/>
                <a:gd name="T55" fmla="*/ 79 h 325"/>
                <a:gd name="T56" fmla="*/ 68 w 696"/>
                <a:gd name="T57" fmla="*/ 79 h 325"/>
                <a:gd name="T58" fmla="*/ 64 w 696"/>
                <a:gd name="T59" fmla="*/ 79 h 325"/>
                <a:gd name="T60" fmla="*/ 7 w 696"/>
                <a:gd name="T61" fmla="*/ 73 h 325"/>
                <a:gd name="T62" fmla="*/ 5 w 696"/>
                <a:gd name="T63" fmla="*/ 72 h 325"/>
                <a:gd name="T64" fmla="*/ 3 w 696"/>
                <a:gd name="T65" fmla="*/ 71 h 325"/>
                <a:gd name="T66" fmla="*/ 1 w 696"/>
                <a:gd name="T67" fmla="*/ 71 h 325"/>
                <a:gd name="T68" fmla="*/ 0 w 696"/>
                <a:gd name="T69" fmla="*/ 69 h 325"/>
                <a:gd name="T70" fmla="*/ 0 w 696"/>
                <a:gd name="T71" fmla="*/ 66 h 325"/>
                <a:gd name="T72" fmla="*/ 2 w 696"/>
                <a:gd name="T73" fmla="*/ 63 h 325"/>
                <a:gd name="T74" fmla="*/ 4 w 696"/>
                <a:gd name="T75" fmla="*/ 60 h 325"/>
                <a:gd name="T76" fmla="*/ 6 w 696"/>
                <a:gd name="T77" fmla="*/ 57 h 325"/>
                <a:gd name="T78" fmla="*/ 62 w 696"/>
                <a:gd name="T79" fmla="*/ 9 h 325"/>
                <a:gd name="T80" fmla="*/ 64 w 696"/>
                <a:gd name="T81" fmla="*/ 7 h 325"/>
                <a:gd name="T82" fmla="*/ 67 w 696"/>
                <a:gd name="T83" fmla="*/ 5 h 325"/>
                <a:gd name="T84" fmla="*/ 70 w 696"/>
                <a:gd name="T85" fmla="*/ 3 h 325"/>
                <a:gd name="T86" fmla="*/ 73 w 696"/>
                <a:gd name="T87" fmla="*/ 2 h 325"/>
                <a:gd name="T88" fmla="*/ 76 w 696"/>
                <a:gd name="T89" fmla="*/ 1 h 325"/>
                <a:gd name="T90" fmla="*/ 79 w 696"/>
                <a:gd name="T91" fmla="*/ 1 h 325"/>
                <a:gd name="T92" fmla="*/ 83 w 696"/>
                <a:gd name="T93" fmla="*/ 0 h 325"/>
                <a:gd name="T94" fmla="*/ 86 w 696"/>
                <a:gd name="T95" fmla="*/ 0 h 325"/>
                <a:gd name="T96" fmla="*/ 89 w 696"/>
                <a:gd name="T97" fmla="*/ 1 h 325"/>
                <a:gd name="T98" fmla="*/ 92 w 696"/>
                <a:gd name="T99" fmla="*/ 2 h 325"/>
                <a:gd name="T100" fmla="*/ 95 w 696"/>
                <a:gd name="T101" fmla="*/ 3 h 325"/>
                <a:gd name="T102" fmla="*/ 98 w 696"/>
                <a:gd name="T103" fmla="*/ 4 h 325"/>
                <a:gd name="T104" fmla="*/ 101 w 696"/>
                <a:gd name="T105" fmla="*/ 6 h 325"/>
                <a:gd name="T106" fmla="*/ 104 w 696"/>
                <a:gd name="T107" fmla="*/ 8 h 325"/>
                <a:gd name="T108" fmla="*/ 106 w 696"/>
                <a:gd name="T109" fmla="*/ 10 h 325"/>
                <a:gd name="T110" fmla="*/ 108 w 696"/>
                <a:gd name="T111" fmla="*/ 13 h 3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6"/>
                <a:gd name="T169" fmla="*/ 0 h 325"/>
                <a:gd name="T170" fmla="*/ 696 w 696"/>
                <a:gd name="T171" fmla="*/ 325 h 3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6" h="325">
                  <a:moveTo>
                    <a:pt x="435" y="49"/>
                  </a:moveTo>
                  <a:lnTo>
                    <a:pt x="691" y="284"/>
                  </a:lnTo>
                  <a:lnTo>
                    <a:pt x="692" y="292"/>
                  </a:lnTo>
                  <a:lnTo>
                    <a:pt x="696" y="300"/>
                  </a:lnTo>
                  <a:lnTo>
                    <a:pt x="696" y="308"/>
                  </a:lnTo>
                  <a:lnTo>
                    <a:pt x="691" y="315"/>
                  </a:lnTo>
                  <a:lnTo>
                    <a:pt x="674" y="321"/>
                  </a:lnTo>
                  <a:lnTo>
                    <a:pt x="657" y="324"/>
                  </a:lnTo>
                  <a:lnTo>
                    <a:pt x="638" y="325"/>
                  </a:lnTo>
                  <a:lnTo>
                    <a:pt x="620" y="325"/>
                  </a:lnTo>
                  <a:lnTo>
                    <a:pt x="601" y="324"/>
                  </a:lnTo>
                  <a:lnTo>
                    <a:pt x="583" y="323"/>
                  </a:lnTo>
                  <a:lnTo>
                    <a:pt x="563" y="323"/>
                  </a:lnTo>
                  <a:lnTo>
                    <a:pt x="545" y="323"/>
                  </a:lnTo>
                  <a:lnTo>
                    <a:pt x="526" y="323"/>
                  </a:lnTo>
                  <a:lnTo>
                    <a:pt x="507" y="323"/>
                  </a:lnTo>
                  <a:lnTo>
                    <a:pt x="488" y="323"/>
                  </a:lnTo>
                  <a:lnTo>
                    <a:pt x="471" y="322"/>
                  </a:lnTo>
                  <a:lnTo>
                    <a:pt x="453" y="321"/>
                  </a:lnTo>
                  <a:lnTo>
                    <a:pt x="434" y="321"/>
                  </a:lnTo>
                  <a:lnTo>
                    <a:pt x="417" y="319"/>
                  </a:lnTo>
                  <a:lnTo>
                    <a:pt x="399" y="318"/>
                  </a:lnTo>
                  <a:lnTo>
                    <a:pt x="381" y="317"/>
                  </a:lnTo>
                  <a:lnTo>
                    <a:pt x="364" y="316"/>
                  </a:lnTo>
                  <a:lnTo>
                    <a:pt x="346" y="316"/>
                  </a:lnTo>
                  <a:lnTo>
                    <a:pt x="328" y="315"/>
                  </a:lnTo>
                  <a:lnTo>
                    <a:pt x="310" y="314"/>
                  </a:lnTo>
                  <a:lnTo>
                    <a:pt x="293" y="314"/>
                  </a:lnTo>
                  <a:lnTo>
                    <a:pt x="274" y="314"/>
                  </a:lnTo>
                  <a:lnTo>
                    <a:pt x="256" y="314"/>
                  </a:lnTo>
                  <a:lnTo>
                    <a:pt x="30" y="291"/>
                  </a:lnTo>
                  <a:lnTo>
                    <a:pt x="22" y="287"/>
                  </a:lnTo>
                  <a:lnTo>
                    <a:pt x="14" y="284"/>
                  </a:lnTo>
                  <a:lnTo>
                    <a:pt x="6" y="281"/>
                  </a:lnTo>
                  <a:lnTo>
                    <a:pt x="0" y="276"/>
                  </a:lnTo>
                  <a:lnTo>
                    <a:pt x="1" y="262"/>
                  </a:lnTo>
                  <a:lnTo>
                    <a:pt x="8" y="250"/>
                  </a:lnTo>
                  <a:lnTo>
                    <a:pt x="16" y="239"/>
                  </a:lnTo>
                  <a:lnTo>
                    <a:pt x="27" y="228"/>
                  </a:lnTo>
                  <a:lnTo>
                    <a:pt x="249" y="35"/>
                  </a:lnTo>
                  <a:lnTo>
                    <a:pt x="259" y="26"/>
                  </a:lnTo>
                  <a:lnTo>
                    <a:pt x="270" y="19"/>
                  </a:lnTo>
                  <a:lnTo>
                    <a:pt x="281" y="12"/>
                  </a:lnTo>
                  <a:lnTo>
                    <a:pt x="294" y="7"/>
                  </a:lnTo>
                  <a:lnTo>
                    <a:pt x="306" y="4"/>
                  </a:lnTo>
                  <a:lnTo>
                    <a:pt x="319" y="1"/>
                  </a:lnTo>
                  <a:lnTo>
                    <a:pt x="332" y="0"/>
                  </a:lnTo>
                  <a:lnTo>
                    <a:pt x="344" y="0"/>
                  </a:lnTo>
                  <a:lnTo>
                    <a:pt x="357" y="3"/>
                  </a:lnTo>
                  <a:lnTo>
                    <a:pt x="370" y="5"/>
                  </a:lnTo>
                  <a:lnTo>
                    <a:pt x="382" y="10"/>
                  </a:lnTo>
                  <a:lnTo>
                    <a:pt x="395" y="15"/>
                  </a:lnTo>
                  <a:lnTo>
                    <a:pt x="406" y="21"/>
                  </a:lnTo>
                  <a:lnTo>
                    <a:pt x="417" y="29"/>
                  </a:lnTo>
                  <a:lnTo>
                    <a:pt x="426" y="38"/>
                  </a:lnTo>
                  <a:lnTo>
                    <a:pt x="43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21" name="Freeform 34"/>
            <p:cNvSpPr>
              <a:spLocks/>
            </p:cNvSpPr>
            <p:nvPr/>
          </p:nvSpPr>
          <p:spPr bwMode="auto">
            <a:xfrm>
              <a:off x="4733" y="1619"/>
              <a:ext cx="6" cy="10"/>
            </a:xfrm>
            <a:custGeom>
              <a:avLst/>
              <a:gdLst>
                <a:gd name="T0" fmla="*/ 3 w 13"/>
                <a:gd name="T1" fmla="*/ 5 h 21"/>
                <a:gd name="T2" fmla="*/ 0 w 13"/>
                <a:gd name="T3" fmla="*/ 5 h 21"/>
                <a:gd name="T4" fmla="*/ 0 w 13"/>
                <a:gd name="T5" fmla="*/ 3 h 21"/>
                <a:gd name="T6" fmla="*/ 0 w 13"/>
                <a:gd name="T7" fmla="*/ 2 h 21"/>
                <a:gd name="T8" fmla="*/ 1 w 13"/>
                <a:gd name="T9" fmla="*/ 1 h 21"/>
                <a:gd name="T10" fmla="*/ 2 w 13"/>
                <a:gd name="T11" fmla="*/ 0 h 21"/>
                <a:gd name="T12" fmla="*/ 3 w 13"/>
                <a:gd name="T13" fmla="*/ 1 h 21"/>
                <a:gd name="T14" fmla="*/ 3 w 13"/>
                <a:gd name="T15" fmla="*/ 2 h 21"/>
                <a:gd name="T16" fmla="*/ 3 w 13"/>
                <a:gd name="T17" fmla="*/ 3 h 21"/>
                <a:gd name="T18" fmla="*/ 3 w 13"/>
                <a:gd name="T19" fmla="*/ 5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1"/>
                <a:gd name="T32" fmla="*/ 13 w 13"/>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1">
                  <a:moveTo>
                    <a:pt x="13" y="21"/>
                  </a:moveTo>
                  <a:lnTo>
                    <a:pt x="0" y="21"/>
                  </a:lnTo>
                  <a:lnTo>
                    <a:pt x="0" y="14"/>
                  </a:lnTo>
                  <a:lnTo>
                    <a:pt x="2" y="8"/>
                  </a:lnTo>
                  <a:lnTo>
                    <a:pt x="4" y="4"/>
                  </a:lnTo>
                  <a:lnTo>
                    <a:pt x="8" y="0"/>
                  </a:lnTo>
                  <a:lnTo>
                    <a:pt x="13" y="4"/>
                  </a:lnTo>
                  <a:lnTo>
                    <a:pt x="13" y="8"/>
                  </a:lnTo>
                  <a:lnTo>
                    <a:pt x="13" y="15"/>
                  </a:lnTo>
                  <a:lnTo>
                    <a:pt x="13" y="21"/>
                  </a:lnTo>
                  <a:close/>
                </a:path>
              </a:pathLst>
            </a:custGeom>
            <a:solidFill>
              <a:srgbClr val="00D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22" name="Freeform 35"/>
            <p:cNvSpPr>
              <a:spLocks/>
            </p:cNvSpPr>
            <p:nvPr/>
          </p:nvSpPr>
          <p:spPr bwMode="auto">
            <a:xfrm>
              <a:off x="4761" y="1619"/>
              <a:ext cx="9" cy="13"/>
            </a:xfrm>
            <a:custGeom>
              <a:avLst/>
              <a:gdLst>
                <a:gd name="T0" fmla="*/ 5 w 17"/>
                <a:gd name="T1" fmla="*/ 3 h 27"/>
                <a:gd name="T2" fmla="*/ 5 w 17"/>
                <a:gd name="T3" fmla="*/ 4 h 27"/>
                <a:gd name="T4" fmla="*/ 5 w 17"/>
                <a:gd name="T5" fmla="*/ 5 h 27"/>
                <a:gd name="T6" fmla="*/ 4 w 17"/>
                <a:gd name="T7" fmla="*/ 6 h 27"/>
                <a:gd name="T8" fmla="*/ 4 w 17"/>
                <a:gd name="T9" fmla="*/ 6 h 27"/>
                <a:gd name="T10" fmla="*/ 2 w 17"/>
                <a:gd name="T11" fmla="*/ 6 h 27"/>
                <a:gd name="T12" fmla="*/ 1 w 17"/>
                <a:gd name="T13" fmla="*/ 5 h 27"/>
                <a:gd name="T14" fmla="*/ 1 w 17"/>
                <a:gd name="T15" fmla="*/ 4 h 27"/>
                <a:gd name="T16" fmla="*/ 0 w 17"/>
                <a:gd name="T17" fmla="*/ 3 h 27"/>
                <a:gd name="T18" fmla="*/ 0 w 17"/>
                <a:gd name="T19" fmla="*/ 2 h 27"/>
                <a:gd name="T20" fmla="*/ 1 w 17"/>
                <a:gd name="T21" fmla="*/ 1 h 27"/>
                <a:gd name="T22" fmla="*/ 1 w 17"/>
                <a:gd name="T23" fmla="*/ 0 h 27"/>
                <a:gd name="T24" fmla="*/ 2 w 17"/>
                <a:gd name="T25" fmla="*/ 0 h 27"/>
                <a:gd name="T26" fmla="*/ 3 w 17"/>
                <a:gd name="T27" fmla="*/ 0 h 27"/>
                <a:gd name="T28" fmla="*/ 4 w 17"/>
                <a:gd name="T29" fmla="*/ 1 h 27"/>
                <a:gd name="T30" fmla="*/ 4 w 17"/>
                <a:gd name="T31" fmla="*/ 2 h 27"/>
                <a:gd name="T32" fmla="*/ 5 w 17"/>
                <a:gd name="T33" fmla="*/ 3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7"/>
                <a:gd name="T53" fmla="*/ 17 w 1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7">
                  <a:moveTo>
                    <a:pt x="17" y="15"/>
                  </a:moveTo>
                  <a:lnTo>
                    <a:pt x="17" y="19"/>
                  </a:lnTo>
                  <a:lnTo>
                    <a:pt x="17" y="22"/>
                  </a:lnTo>
                  <a:lnTo>
                    <a:pt x="15" y="24"/>
                  </a:lnTo>
                  <a:lnTo>
                    <a:pt x="13" y="26"/>
                  </a:lnTo>
                  <a:lnTo>
                    <a:pt x="6" y="27"/>
                  </a:lnTo>
                  <a:lnTo>
                    <a:pt x="3" y="22"/>
                  </a:lnTo>
                  <a:lnTo>
                    <a:pt x="2" y="17"/>
                  </a:lnTo>
                  <a:lnTo>
                    <a:pt x="0" y="13"/>
                  </a:lnTo>
                  <a:lnTo>
                    <a:pt x="0" y="8"/>
                  </a:lnTo>
                  <a:lnTo>
                    <a:pt x="1" y="5"/>
                  </a:lnTo>
                  <a:lnTo>
                    <a:pt x="3" y="2"/>
                  </a:lnTo>
                  <a:lnTo>
                    <a:pt x="7" y="0"/>
                  </a:lnTo>
                  <a:lnTo>
                    <a:pt x="11" y="1"/>
                  </a:lnTo>
                  <a:lnTo>
                    <a:pt x="14" y="6"/>
                  </a:lnTo>
                  <a:lnTo>
                    <a:pt x="15" y="11"/>
                  </a:lnTo>
                  <a:lnTo>
                    <a:pt x="17" y="15"/>
                  </a:lnTo>
                  <a:close/>
                </a:path>
              </a:pathLst>
            </a:custGeom>
            <a:solidFill>
              <a:srgbClr val="00D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23" name="Freeform 36"/>
            <p:cNvSpPr>
              <a:spLocks/>
            </p:cNvSpPr>
            <p:nvPr/>
          </p:nvSpPr>
          <p:spPr bwMode="auto">
            <a:xfrm>
              <a:off x="4468" y="1622"/>
              <a:ext cx="41" cy="38"/>
            </a:xfrm>
            <a:custGeom>
              <a:avLst/>
              <a:gdLst>
                <a:gd name="T0" fmla="*/ 20 w 83"/>
                <a:gd name="T1" fmla="*/ 4 h 76"/>
                <a:gd name="T2" fmla="*/ 19 w 83"/>
                <a:gd name="T3" fmla="*/ 6 h 76"/>
                <a:gd name="T4" fmla="*/ 18 w 83"/>
                <a:gd name="T5" fmla="*/ 8 h 76"/>
                <a:gd name="T6" fmla="*/ 17 w 83"/>
                <a:gd name="T7" fmla="*/ 10 h 76"/>
                <a:gd name="T8" fmla="*/ 15 w 83"/>
                <a:gd name="T9" fmla="*/ 12 h 76"/>
                <a:gd name="T10" fmla="*/ 14 w 83"/>
                <a:gd name="T11" fmla="*/ 13 h 76"/>
                <a:gd name="T12" fmla="*/ 12 w 83"/>
                <a:gd name="T13" fmla="*/ 15 h 76"/>
                <a:gd name="T14" fmla="*/ 11 w 83"/>
                <a:gd name="T15" fmla="*/ 17 h 76"/>
                <a:gd name="T16" fmla="*/ 10 w 83"/>
                <a:gd name="T17" fmla="*/ 19 h 76"/>
                <a:gd name="T18" fmla="*/ 8 w 83"/>
                <a:gd name="T19" fmla="*/ 19 h 76"/>
                <a:gd name="T20" fmla="*/ 6 w 83"/>
                <a:gd name="T21" fmla="*/ 18 h 76"/>
                <a:gd name="T22" fmla="*/ 5 w 83"/>
                <a:gd name="T23" fmla="*/ 18 h 76"/>
                <a:gd name="T24" fmla="*/ 3 w 83"/>
                <a:gd name="T25" fmla="*/ 18 h 76"/>
                <a:gd name="T26" fmla="*/ 1 w 83"/>
                <a:gd name="T27" fmla="*/ 17 h 76"/>
                <a:gd name="T28" fmla="*/ 0 w 83"/>
                <a:gd name="T29" fmla="*/ 17 h 76"/>
                <a:gd name="T30" fmla="*/ 0 w 83"/>
                <a:gd name="T31" fmla="*/ 16 h 76"/>
                <a:gd name="T32" fmla="*/ 0 w 83"/>
                <a:gd name="T33" fmla="*/ 14 h 76"/>
                <a:gd name="T34" fmla="*/ 1 w 83"/>
                <a:gd name="T35" fmla="*/ 12 h 76"/>
                <a:gd name="T36" fmla="*/ 2 w 83"/>
                <a:gd name="T37" fmla="*/ 10 h 76"/>
                <a:gd name="T38" fmla="*/ 3 w 83"/>
                <a:gd name="T39" fmla="*/ 7 h 76"/>
                <a:gd name="T40" fmla="*/ 3 w 83"/>
                <a:gd name="T41" fmla="*/ 4 h 76"/>
                <a:gd name="T42" fmla="*/ 4 w 83"/>
                <a:gd name="T43" fmla="*/ 2 h 76"/>
                <a:gd name="T44" fmla="*/ 6 w 83"/>
                <a:gd name="T45" fmla="*/ 1 h 76"/>
                <a:gd name="T46" fmla="*/ 8 w 83"/>
                <a:gd name="T47" fmla="*/ 0 h 76"/>
                <a:gd name="T48" fmla="*/ 12 w 83"/>
                <a:gd name="T49" fmla="*/ 2 h 76"/>
                <a:gd name="T50" fmla="*/ 14 w 83"/>
                <a:gd name="T51" fmla="*/ 2 h 76"/>
                <a:gd name="T52" fmla="*/ 16 w 83"/>
                <a:gd name="T53" fmla="*/ 2 h 76"/>
                <a:gd name="T54" fmla="*/ 18 w 83"/>
                <a:gd name="T55" fmla="*/ 3 h 76"/>
                <a:gd name="T56" fmla="*/ 20 w 83"/>
                <a:gd name="T57" fmla="*/ 4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76"/>
                <a:gd name="T89" fmla="*/ 83 w 83"/>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76">
                  <a:moveTo>
                    <a:pt x="83" y="14"/>
                  </a:moveTo>
                  <a:lnTo>
                    <a:pt x="78" y="22"/>
                  </a:lnTo>
                  <a:lnTo>
                    <a:pt x="73" y="30"/>
                  </a:lnTo>
                  <a:lnTo>
                    <a:pt x="69" y="38"/>
                  </a:lnTo>
                  <a:lnTo>
                    <a:pt x="63" y="46"/>
                  </a:lnTo>
                  <a:lnTo>
                    <a:pt x="57" y="53"/>
                  </a:lnTo>
                  <a:lnTo>
                    <a:pt x="51" y="61"/>
                  </a:lnTo>
                  <a:lnTo>
                    <a:pt x="46" y="68"/>
                  </a:lnTo>
                  <a:lnTo>
                    <a:pt x="40" y="76"/>
                  </a:lnTo>
                  <a:lnTo>
                    <a:pt x="34" y="73"/>
                  </a:lnTo>
                  <a:lnTo>
                    <a:pt x="27" y="72"/>
                  </a:lnTo>
                  <a:lnTo>
                    <a:pt x="20" y="70"/>
                  </a:lnTo>
                  <a:lnTo>
                    <a:pt x="13" y="69"/>
                  </a:lnTo>
                  <a:lnTo>
                    <a:pt x="7" y="68"/>
                  </a:lnTo>
                  <a:lnTo>
                    <a:pt x="2" y="66"/>
                  </a:lnTo>
                  <a:lnTo>
                    <a:pt x="0" y="62"/>
                  </a:lnTo>
                  <a:lnTo>
                    <a:pt x="0" y="55"/>
                  </a:lnTo>
                  <a:lnTo>
                    <a:pt x="5" y="48"/>
                  </a:lnTo>
                  <a:lnTo>
                    <a:pt x="10" y="38"/>
                  </a:lnTo>
                  <a:lnTo>
                    <a:pt x="12" y="27"/>
                  </a:lnTo>
                  <a:lnTo>
                    <a:pt x="15" y="16"/>
                  </a:lnTo>
                  <a:lnTo>
                    <a:pt x="19" y="7"/>
                  </a:lnTo>
                  <a:lnTo>
                    <a:pt x="25" y="1"/>
                  </a:lnTo>
                  <a:lnTo>
                    <a:pt x="34" y="0"/>
                  </a:lnTo>
                  <a:lnTo>
                    <a:pt x="49" y="6"/>
                  </a:lnTo>
                  <a:lnTo>
                    <a:pt x="57" y="6"/>
                  </a:lnTo>
                  <a:lnTo>
                    <a:pt x="65" y="7"/>
                  </a:lnTo>
                  <a:lnTo>
                    <a:pt x="74" y="10"/>
                  </a:lnTo>
                  <a:lnTo>
                    <a:pt x="8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24" name="Freeform 37"/>
            <p:cNvSpPr>
              <a:spLocks/>
            </p:cNvSpPr>
            <p:nvPr/>
          </p:nvSpPr>
          <p:spPr bwMode="auto">
            <a:xfrm>
              <a:off x="4480" y="1631"/>
              <a:ext cx="17" cy="19"/>
            </a:xfrm>
            <a:custGeom>
              <a:avLst/>
              <a:gdLst>
                <a:gd name="T0" fmla="*/ 9 w 33"/>
                <a:gd name="T1" fmla="*/ 1 h 36"/>
                <a:gd name="T2" fmla="*/ 7 w 33"/>
                <a:gd name="T3" fmla="*/ 4 h 36"/>
                <a:gd name="T4" fmla="*/ 6 w 33"/>
                <a:gd name="T5" fmla="*/ 7 h 36"/>
                <a:gd name="T6" fmla="*/ 3 w 33"/>
                <a:gd name="T7" fmla="*/ 9 h 36"/>
                <a:gd name="T8" fmla="*/ 0 w 33"/>
                <a:gd name="T9" fmla="*/ 10 h 36"/>
                <a:gd name="T10" fmla="*/ 0 w 33"/>
                <a:gd name="T11" fmla="*/ 7 h 36"/>
                <a:gd name="T12" fmla="*/ 1 w 33"/>
                <a:gd name="T13" fmla="*/ 5 h 36"/>
                <a:gd name="T14" fmla="*/ 2 w 33"/>
                <a:gd name="T15" fmla="*/ 3 h 36"/>
                <a:gd name="T16" fmla="*/ 2 w 33"/>
                <a:gd name="T17" fmla="*/ 0 h 36"/>
                <a:gd name="T18" fmla="*/ 9 w 33"/>
                <a:gd name="T19" fmla="*/ 1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6"/>
                <a:gd name="T32" fmla="*/ 33 w 33"/>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6">
                  <a:moveTo>
                    <a:pt x="33" y="4"/>
                  </a:moveTo>
                  <a:lnTo>
                    <a:pt x="27" y="14"/>
                  </a:lnTo>
                  <a:lnTo>
                    <a:pt x="21" y="25"/>
                  </a:lnTo>
                  <a:lnTo>
                    <a:pt x="10" y="33"/>
                  </a:lnTo>
                  <a:lnTo>
                    <a:pt x="0" y="36"/>
                  </a:lnTo>
                  <a:lnTo>
                    <a:pt x="0" y="27"/>
                  </a:lnTo>
                  <a:lnTo>
                    <a:pt x="2" y="18"/>
                  </a:lnTo>
                  <a:lnTo>
                    <a:pt x="6" y="10"/>
                  </a:lnTo>
                  <a:lnTo>
                    <a:pt x="8" y="0"/>
                  </a:lnTo>
                  <a:lnTo>
                    <a:pt x="33" y="4"/>
                  </a:lnTo>
                  <a:close/>
                </a:path>
              </a:pathLst>
            </a:custGeom>
            <a:solidFill>
              <a:srgbClr val="FFE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25" name="Freeform 38"/>
            <p:cNvSpPr>
              <a:spLocks/>
            </p:cNvSpPr>
            <p:nvPr/>
          </p:nvSpPr>
          <p:spPr bwMode="auto">
            <a:xfrm>
              <a:off x="4445" y="1635"/>
              <a:ext cx="308" cy="137"/>
            </a:xfrm>
            <a:custGeom>
              <a:avLst/>
              <a:gdLst>
                <a:gd name="T0" fmla="*/ 105 w 616"/>
                <a:gd name="T1" fmla="*/ 18 h 274"/>
                <a:gd name="T2" fmla="*/ 119 w 616"/>
                <a:gd name="T3" fmla="*/ 30 h 274"/>
                <a:gd name="T4" fmla="*/ 132 w 616"/>
                <a:gd name="T5" fmla="*/ 43 h 274"/>
                <a:gd name="T6" fmla="*/ 128 w 616"/>
                <a:gd name="T7" fmla="*/ 43 h 274"/>
                <a:gd name="T8" fmla="*/ 124 w 616"/>
                <a:gd name="T9" fmla="*/ 45 h 274"/>
                <a:gd name="T10" fmla="*/ 113 w 616"/>
                <a:gd name="T11" fmla="*/ 42 h 274"/>
                <a:gd name="T12" fmla="*/ 112 w 616"/>
                <a:gd name="T13" fmla="*/ 29 h 274"/>
                <a:gd name="T14" fmla="*/ 107 w 616"/>
                <a:gd name="T15" fmla="*/ 22 h 274"/>
                <a:gd name="T16" fmla="*/ 101 w 616"/>
                <a:gd name="T17" fmla="*/ 20 h 274"/>
                <a:gd name="T18" fmla="*/ 96 w 616"/>
                <a:gd name="T19" fmla="*/ 20 h 274"/>
                <a:gd name="T20" fmla="*/ 87 w 616"/>
                <a:gd name="T21" fmla="*/ 12 h 274"/>
                <a:gd name="T22" fmla="*/ 76 w 616"/>
                <a:gd name="T23" fmla="*/ 10 h 274"/>
                <a:gd name="T24" fmla="*/ 65 w 616"/>
                <a:gd name="T25" fmla="*/ 11 h 274"/>
                <a:gd name="T26" fmla="*/ 52 w 616"/>
                <a:gd name="T27" fmla="*/ 17 h 274"/>
                <a:gd name="T28" fmla="*/ 43 w 616"/>
                <a:gd name="T29" fmla="*/ 25 h 274"/>
                <a:gd name="T30" fmla="*/ 36 w 616"/>
                <a:gd name="T31" fmla="*/ 31 h 274"/>
                <a:gd name="T32" fmla="*/ 31 w 616"/>
                <a:gd name="T33" fmla="*/ 37 h 274"/>
                <a:gd name="T34" fmla="*/ 29 w 616"/>
                <a:gd name="T35" fmla="*/ 44 h 274"/>
                <a:gd name="T36" fmla="*/ 34 w 616"/>
                <a:gd name="T37" fmla="*/ 55 h 274"/>
                <a:gd name="T38" fmla="*/ 41 w 616"/>
                <a:gd name="T39" fmla="*/ 58 h 274"/>
                <a:gd name="T40" fmla="*/ 48 w 616"/>
                <a:gd name="T41" fmla="*/ 58 h 274"/>
                <a:gd name="T42" fmla="*/ 54 w 616"/>
                <a:gd name="T43" fmla="*/ 58 h 274"/>
                <a:gd name="T44" fmla="*/ 67 w 616"/>
                <a:gd name="T45" fmla="*/ 62 h 274"/>
                <a:gd name="T46" fmla="*/ 80 w 616"/>
                <a:gd name="T47" fmla="*/ 61 h 274"/>
                <a:gd name="T48" fmla="*/ 90 w 616"/>
                <a:gd name="T49" fmla="*/ 60 h 274"/>
                <a:gd name="T50" fmla="*/ 95 w 616"/>
                <a:gd name="T51" fmla="*/ 62 h 274"/>
                <a:gd name="T52" fmla="*/ 101 w 616"/>
                <a:gd name="T53" fmla="*/ 62 h 274"/>
                <a:gd name="T54" fmla="*/ 106 w 616"/>
                <a:gd name="T55" fmla="*/ 60 h 274"/>
                <a:gd name="T56" fmla="*/ 111 w 616"/>
                <a:gd name="T57" fmla="*/ 61 h 274"/>
                <a:gd name="T58" fmla="*/ 117 w 616"/>
                <a:gd name="T59" fmla="*/ 61 h 274"/>
                <a:gd name="T60" fmla="*/ 129 w 616"/>
                <a:gd name="T61" fmla="*/ 64 h 274"/>
                <a:gd name="T62" fmla="*/ 141 w 616"/>
                <a:gd name="T63" fmla="*/ 66 h 274"/>
                <a:gd name="T64" fmla="*/ 154 w 616"/>
                <a:gd name="T65" fmla="*/ 69 h 274"/>
                <a:gd name="T66" fmla="*/ 143 w 616"/>
                <a:gd name="T67" fmla="*/ 69 h 274"/>
                <a:gd name="T68" fmla="*/ 132 w 616"/>
                <a:gd name="T69" fmla="*/ 68 h 274"/>
                <a:gd name="T70" fmla="*/ 120 w 616"/>
                <a:gd name="T71" fmla="*/ 68 h 274"/>
                <a:gd name="T72" fmla="*/ 108 w 616"/>
                <a:gd name="T73" fmla="*/ 67 h 274"/>
                <a:gd name="T74" fmla="*/ 96 w 616"/>
                <a:gd name="T75" fmla="*/ 67 h 274"/>
                <a:gd name="T76" fmla="*/ 0 w 616"/>
                <a:gd name="T77" fmla="*/ 59 h 274"/>
                <a:gd name="T78" fmla="*/ 41 w 616"/>
                <a:gd name="T79" fmla="*/ 21 h 274"/>
                <a:gd name="T80" fmla="*/ 48 w 616"/>
                <a:gd name="T81" fmla="*/ 14 h 274"/>
                <a:gd name="T82" fmla="*/ 56 w 616"/>
                <a:gd name="T83" fmla="*/ 7 h 274"/>
                <a:gd name="T84" fmla="*/ 65 w 616"/>
                <a:gd name="T85" fmla="*/ 1 h 274"/>
                <a:gd name="T86" fmla="*/ 75 w 616"/>
                <a:gd name="T87" fmla="*/ 0 h 274"/>
                <a:gd name="T88" fmla="*/ 96 w 616"/>
                <a:gd name="T89" fmla="*/ 11 h 2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6"/>
                <a:gd name="T136" fmla="*/ 0 h 274"/>
                <a:gd name="T137" fmla="*/ 616 w 616"/>
                <a:gd name="T138" fmla="*/ 274 h 2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6" h="274">
                  <a:moveTo>
                    <a:pt x="383" y="43"/>
                  </a:moveTo>
                  <a:lnTo>
                    <a:pt x="403" y="56"/>
                  </a:lnTo>
                  <a:lnTo>
                    <a:pt x="421" y="71"/>
                  </a:lnTo>
                  <a:lnTo>
                    <a:pt x="440" y="86"/>
                  </a:lnTo>
                  <a:lnTo>
                    <a:pt x="457" y="103"/>
                  </a:lnTo>
                  <a:lnTo>
                    <a:pt x="474" y="119"/>
                  </a:lnTo>
                  <a:lnTo>
                    <a:pt x="491" y="137"/>
                  </a:lnTo>
                  <a:lnTo>
                    <a:pt x="509" y="154"/>
                  </a:lnTo>
                  <a:lnTo>
                    <a:pt x="525" y="170"/>
                  </a:lnTo>
                  <a:lnTo>
                    <a:pt x="521" y="170"/>
                  </a:lnTo>
                  <a:lnTo>
                    <a:pt x="518" y="170"/>
                  </a:lnTo>
                  <a:lnTo>
                    <a:pt x="512" y="171"/>
                  </a:lnTo>
                  <a:lnTo>
                    <a:pt x="508" y="174"/>
                  </a:lnTo>
                  <a:lnTo>
                    <a:pt x="502" y="176"/>
                  </a:lnTo>
                  <a:lnTo>
                    <a:pt x="497" y="180"/>
                  </a:lnTo>
                  <a:lnTo>
                    <a:pt x="493" y="184"/>
                  </a:lnTo>
                  <a:lnTo>
                    <a:pt x="490" y="190"/>
                  </a:lnTo>
                  <a:lnTo>
                    <a:pt x="452" y="168"/>
                  </a:lnTo>
                  <a:lnTo>
                    <a:pt x="455" y="149"/>
                  </a:lnTo>
                  <a:lnTo>
                    <a:pt x="455" y="131"/>
                  </a:lnTo>
                  <a:lnTo>
                    <a:pt x="449" y="114"/>
                  </a:lnTo>
                  <a:lnTo>
                    <a:pt x="438" y="99"/>
                  </a:lnTo>
                  <a:lnTo>
                    <a:pt x="433" y="92"/>
                  </a:lnTo>
                  <a:lnTo>
                    <a:pt x="427" y="87"/>
                  </a:lnTo>
                  <a:lnTo>
                    <a:pt x="420" y="84"/>
                  </a:lnTo>
                  <a:lnTo>
                    <a:pt x="413" y="83"/>
                  </a:lnTo>
                  <a:lnTo>
                    <a:pt x="405" y="81"/>
                  </a:lnTo>
                  <a:lnTo>
                    <a:pt x="398" y="80"/>
                  </a:lnTo>
                  <a:lnTo>
                    <a:pt x="390" y="79"/>
                  </a:lnTo>
                  <a:lnTo>
                    <a:pt x="383" y="78"/>
                  </a:lnTo>
                  <a:lnTo>
                    <a:pt x="374" y="64"/>
                  </a:lnTo>
                  <a:lnTo>
                    <a:pt x="362" y="54"/>
                  </a:lnTo>
                  <a:lnTo>
                    <a:pt x="349" y="47"/>
                  </a:lnTo>
                  <a:lnTo>
                    <a:pt x="335" y="42"/>
                  </a:lnTo>
                  <a:lnTo>
                    <a:pt x="320" y="39"/>
                  </a:lnTo>
                  <a:lnTo>
                    <a:pt x="304" y="38"/>
                  </a:lnTo>
                  <a:lnTo>
                    <a:pt x="289" y="38"/>
                  </a:lnTo>
                  <a:lnTo>
                    <a:pt x="273" y="39"/>
                  </a:lnTo>
                  <a:lnTo>
                    <a:pt x="257" y="45"/>
                  </a:lnTo>
                  <a:lnTo>
                    <a:pt x="240" y="50"/>
                  </a:lnTo>
                  <a:lnTo>
                    <a:pt x="224" y="57"/>
                  </a:lnTo>
                  <a:lnTo>
                    <a:pt x="208" y="65"/>
                  </a:lnTo>
                  <a:lnTo>
                    <a:pt x="194" y="74"/>
                  </a:lnTo>
                  <a:lnTo>
                    <a:pt x="181" y="85"/>
                  </a:lnTo>
                  <a:lnTo>
                    <a:pt x="170" y="99"/>
                  </a:lnTo>
                  <a:lnTo>
                    <a:pt x="161" y="114"/>
                  </a:lnTo>
                  <a:lnTo>
                    <a:pt x="152" y="117"/>
                  </a:lnTo>
                  <a:lnTo>
                    <a:pt x="142" y="123"/>
                  </a:lnTo>
                  <a:lnTo>
                    <a:pt x="136" y="130"/>
                  </a:lnTo>
                  <a:lnTo>
                    <a:pt x="129" y="138"/>
                  </a:lnTo>
                  <a:lnTo>
                    <a:pt x="123" y="146"/>
                  </a:lnTo>
                  <a:lnTo>
                    <a:pt x="119" y="156"/>
                  </a:lnTo>
                  <a:lnTo>
                    <a:pt x="116" y="165"/>
                  </a:lnTo>
                  <a:lnTo>
                    <a:pt x="115" y="176"/>
                  </a:lnTo>
                  <a:lnTo>
                    <a:pt x="117" y="192"/>
                  </a:lnTo>
                  <a:lnTo>
                    <a:pt x="124" y="207"/>
                  </a:lnTo>
                  <a:lnTo>
                    <a:pt x="134" y="218"/>
                  </a:lnTo>
                  <a:lnTo>
                    <a:pt x="148" y="228"/>
                  </a:lnTo>
                  <a:lnTo>
                    <a:pt x="156" y="231"/>
                  </a:lnTo>
                  <a:lnTo>
                    <a:pt x="164" y="233"/>
                  </a:lnTo>
                  <a:lnTo>
                    <a:pt x="172" y="233"/>
                  </a:lnTo>
                  <a:lnTo>
                    <a:pt x="182" y="233"/>
                  </a:lnTo>
                  <a:lnTo>
                    <a:pt x="190" y="232"/>
                  </a:lnTo>
                  <a:lnTo>
                    <a:pt x="199" y="231"/>
                  </a:lnTo>
                  <a:lnTo>
                    <a:pt x="207" y="230"/>
                  </a:lnTo>
                  <a:lnTo>
                    <a:pt x="216" y="230"/>
                  </a:lnTo>
                  <a:lnTo>
                    <a:pt x="231" y="238"/>
                  </a:lnTo>
                  <a:lnTo>
                    <a:pt x="248" y="243"/>
                  </a:lnTo>
                  <a:lnTo>
                    <a:pt x="266" y="246"/>
                  </a:lnTo>
                  <a:lnTo>
                    <a:pt x="283" y="246"/>
                  </a:lnTo>
                  <a:lnTo>
                    <a:pt x="301" y="246"/>
                  </a:lnTo>
                  <a:lnTo>
                    <a:pt x="320" y="244"/>
                  </a:lnTo>
                  <a:lnTo>
                    <a:pt x="337" y="240"/>
                  </a:lnTo>
                  <a:lnTo>
                    <a:pt x="353" y="236"/>
                  </a:lnTo>
                  <a:lnTo>
                    <a:pt x="359" y="238"/>
                  </a:lnTo>
                  <a:lnTo>
                    <a:pt x="366" y="241"/>
                  </a:lnTo>
                  <a:lnTo>
                    <a:pt x="373" y="244"/>
                  </a:lnTo>
                  <a:lnTo>
                    <a:pt x="381" y="246"/>
                  </a:lnTo>
                  <a:lnTo>
                    <a:pt x="388" y="247"/>
                  </a:lnTo>
                  <a:lnTo>
                    <a:pt x="396" y="247"/>
                  </a:lnTo>
                  <a:lnTo>
                    <a:pt x="403" y="246"/>
                  </a:lnTo>
                  <a:lnTo>
                    <a:pt x="410" y="243"/>
                  </a:lnTo>
                  <a:lnTo>
                    <a:pt x="417" y="240"/>
                  </a:lnTo>
                  <a:lnTo>
                    <a:pt x="424" y="240"/>
                  </a:lnTo>
                  <a:lnTo>
                    <a:pt x="430" y="240"/>
                  </a:lnTo>
                  <a:lnTo>
                    <a:pt x="437" y="243"/>
                  </a:lnTo>
                  <a:lnTo>
                    <a:pt x="444" y="244"/>
                  </a:lnTo>
                  <a:lnTo>
                    <a:pt x="452" y="246"/>
                  </a:lnTo>
                  <a:lnTo>
                    <a:pt x="459" y="246"/>
                  </a:lnTo>
                  <a:lnTo>
                    <a:pt x="467" y="245"/>
                  </a:lnTo>
                  <a:lnTo>
                    <a:pt x="482" y="247"/>
                  </a:lnTo>
                  <a:lnTo>
                    <a:pt x="498" y="252"/>
                  </a:lnTo>
                  <a:lnTo>
                    <a:pt x="515" y="256"/>
                  </a:lnTo>
                  <a:lnTo>
                    <a:pt x="531" y="261"/>
                  </a:lnTo>
                  <a:lnTo>
                    <a:pt x="547" y="262"/>
                  </a:lnTo>
                  <a:lnTo>
                    <a:pt x="562" y="261"/>
                  </a:lnTo>
                  <a:lnTo>
                    <a:pt x="574" y="254"/>
                  </a:lnTo>
                  <a:lnTo>
                    <a:pt x="584" y="240"/>
                  </a:lnTo>
                  <a:lnTo>
                    <a:pt x="616" y="273"/>
                  </a:lnTo>
                  <a:lnTo>
                    <a:pt x="602" y="274"/>
                  </a:lnTo>
                  <a:lnTo>
                    <a:pt x="587" y="274"/>
                  </a:lnTo>
                  <a:lnTo>
                    <a:pt x="572" y="274"/>
                  </a:lnTo>
                  <a:lnTo>
                    <a:pt x="557" y="273"/>
                  </a:lnTo>
                  <a:lnTo>
                    <a:pt x="542" y="273"/>
                  </a:lnTo>
                  <a:lnTo>
                    <a:pt x="527" y="271"/>
                  </a:lnTo>
                  <a:lnTo>
                    <a:pt x="511" y="270"/>
                  </a:lnTo>
                  <a:lnTo>
                    <a:pt x="495" y="270"/>
                  </a:lnTo>
                  <a:lnTo>
                    <a:pt x="480" y="269"/>
                  </a:lnTo>
                  <a:lnTo>
                    <a:pt x="464" y="268"/>
                  </a:lnTo>
                  <a:lnTo>
                    <a:pt x="448" y="267"/>
                  </a:lnTo>
                  <a:lnTo>
                    <a:pt x="432" y="266"/>
                  </a:lnTo>
                  <a:lnTo>
                    <a:pt x="415" y="266"/>
                  </a:lnTo>
                  <a:lnTo>
                    <a:pt x="399" y="265"/>
                  </a:lnTo>
                  <a:lnTo>
                    <a:pt x="383" y="265"/>
                  </a:lnTo>
                  <a:lnTo>
                    <a:pt x="367" y="265"/>
                  </a:lnTo>
                  <a:lnTo>
                    <a:pt x="99" y="245"/>
                  </a:lnTo>
                  <a:lnTo>
                    <a:pt x="0" y="236"/>
                  </a:lnTo>
                  <a:lnTo>
                    <a:pt x="141" y="99"/>
                  </a:lnTo>
                  <a:lnTo>
                    <a:pt x="152" y="91"/>
                  </a:lnTo>
                  <a:lnTo>
                    <a:pt x="162" y="83"/>
                  </a:lnTo>
                  <a:lnTo>
                    <a:pt x="172" y="73"/>
                  </a:lnTo>
                  <a:lnTo>
                    <a:pt x="183" y="64"/>
                  </a:lnTo>
                  <a:lnTo>
                    <a:pt x="193" y="54"/>
                  </a:lnTo>
                  <a:lnTo>
                    <a:pt x="204" y="45"/>
                  </a:lnTo>
                  <a:lnTo>
                    <a:pt x="215" y="34"/>
                  </a:lnTo>
                  <a:lnTo>
                    <a:pt x="225" y="26"/>
                  </a:lnTo>
                  <a:lnTo>
                    <a:pt x="236" y="18"/>
                  </a:lnTo>
                  <a:lnTo>
                    <a:pt x="247" y="11"/>
                  </a:lnTo>
                  <a:lnTo>
                    <a:pt x="259" y="5"/>
                  </a:lnTo>
                  <a:lnTo>
                    <a:pt x="271" y="1"/>
                  </a:lnTo>
                  <a:lnTo>
                    <a:pt x="284" y="0"/>
                  </a:lnTo>
                  <a:lnTo>
                    <a:pt x="297" y="0"/>
                  </a:lnTo>
                  <a:lnTo>
                    <a:pt x="311" y="2"/>
                  </a:lnTo>
                  <a:lnTo>
                    <a:pt x="326" y="6"/>
                  </a:lnTo>
                  <a:lnTo>
                    <a:pt x="383" y="43"/>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26" name="Freeform 39"/>
            <p:cNvSpPr>
              <a:spLocks/>
            </p:cNvSpPr>
            <p:nvPr/>
          </p:nvSpPr>
          <p:spPr bwMode="auto">
            <a:xfrm>
              <a:off x="4734" y="1640"/>
              <a:ext cx="45" cy="56"/>
            </a:xfrm>
            <a:custGeom>
              <a:avLst/>
              <a:gdLst>
                <a:gd name="T0" fmla="*/ 14 w 90"/>
                <a:gd name="T1" fmla="*/ 6 h 112"/>
                <a:gd name="T2" fmla="*/ 14 w 90"/>
                <a:gd name="T3" fmla="*/ 9 h 112"/>
                <a:gd name="T4" fmla="*/ 13 w 90"/>
                <a:gd name="T5" fmla="*/ 11 h 112"/>
                <a:gd name="T6" fmla="*/ 12 w 90"/>
                <a:gd name="T7" fmla="*/ 12 h 112"/>
                <a:gd name="T8" fmla="*/ 11 w 90"/>
                <a:gd name="T9" fmla="*/ 14 h 112"/>
                <a:gd name="T10" fmla="*/ 12 w 90"/>
                <a:gd name="T11" fmla="*/ 14 h 112"/>
                <a:gd name="T12" fmla="*/ 13 w 90"/>
                <a:gd name="T13" fmla="*/ 14 h 112"/>
                <a:gd name="T14" fmla="*/ 14 w 90"/>
                <a:gd name="T15" fmla="*/ 15 h 112"/>
                <a:gd name="T16" fmla="*/ 15 w 90"/>
                <a:gd name="T17" fmla="*/ 15 h 112"/>
                <a:gd name="T18" fmla="*/ 15 w 90"/>
                <a:gd name="T19" fmla="*/ 13 h 112"/>
                <a:gd name="T20" fmla="*/ 15 w 90"/>
                <a:gd name="T21" fmla="*/ 11 h 112"/>
                <a:gd name="T22" fmla="*/ 16 w 90"/>
                <a:gd name="T23" fmla="*/ 9 h 112"/>
                <a:gd name="T24" fmla="*/ 16 w 90"/>
                <a:gd name="T25" fmla="*/ 7 h 112"/>
                <a:gd name="T26" fmla="*/ 20 w 90"/>
                <a:gd name="T27" fmla="*/ 7 h 112"/>
                <a:gd name="T28" fmla="*/ 20 w 90"/>
                <a:gd name="T29" fmla="*/ 8 h 112"/>
                <a:gd name="T30" fmla="*/ 19 w 90"/>
                <a:gd name="T31" fmla="*/ 10 h 112"/>
                <a:gd name="T32" fmla="*/ 18 w 90"/>
                <a:gd name="T33" fmla="*/ 11 h 112"/>
                <a:gd name="T34" fmla="*/ 18 w 90"/>
                <a:gd name="T35" fmla="*/ 12 h 112"/>
                <a:gd name="T36" fmla="*/ 20 w 90"/>
                <a:gd name="T37" fmla="*/ 13 h 112"/>
                <a:gd name="T38" fmla="*/ 22 w 90"/>
                <a:gd name="T39" fmla="*/ 14 h 112"/>
                <a:gd name="T40" fmla="*/ 23 w 90"/>
                <a:gd name="T41" fmla="*/ 14 h 112"/>
                <a:gd name="T42" fmla="*/ 23 w 90"/>
                <a:gd name="T43" fmla="*/ 16 h 112"/>
                <a:gd name="T44" fmla="*/ 18 w 90"/>
                <a:gd name="T45" fmla="*/ 18 h 112"/>
                <a:gd name="T46" fmla="*/ 19 w 90"/>
                <a:gd name="T47" fmla="*/ 20 h 112"/>
                <a:gd name="T48" fmla="*/ 19 w 90"/>
                <a:gd name="T49" fmla="*/ 22 h 112"/>
                <a:gd name="T50" fmla="*/ 19 w 90"/>
                <a:gd name="T51" fmla="*/ 25 h 112"/>
                <a:gd name="T52" fmla="*/ 18 w 90"/>
                <a:gd name="T53" fmla="*/ 27 h 112"/>
                <a:gd name="T54" fmla="*/ 16 w 90"/>
                <a:gd name="T55" fmla="*/ 27 h 112"/>
                <a:gd name="T56" fmla="*/ 14 w 90"/>
                <a:gd name="T57" fmla="*/ 28 h 112"/>
                <a:gd name="T58" fmla="*/ 12 w 90"/>
                <a:gd name="T59" fmla="*/ 28 h 112"/>
                <a:gd name="T60" fmla="*/ 11 w 90"/>
                <a:gd name="T61" fmla="*/ 28 h 112"/>
                <a:gd name="T62" fmla="*/ 9 w 90"/>
                <a:gd name="T63" fmla="*/ 26 h 112"/>
                <a:gd name="T64" fmla="*/ 8 w 90"/>
                <a:gd name="T65" fmla="*/ 24 h 112"/>
                <a:gd name="T66" fmla="*/ 8 w 90"/>
                <a:gd name="T67" fmla="*/ 21 h 112"/>
                <a:gd name="T68" fmla="*/ 8 w 90"/>
                <a:gd name="T69" fmla="*/ 18 h 112"/>
                <a:gd name="T70" fmla="*/ 8 w 90"/>
                <a:gd name="T71" fmla="*/ 18 h 112"/>
                <a:gd name="T72" fmla="*/ 9 w 90"/>
                <a:gd name="T73" fmla="*/ 17 h 112"/>
                <a:gd name="T74" fmla="*/ 10 w 90"/>
                <a:gd name="T75" fmla="*/ 16 h 112"/>
                <a:gd name="T76" fmla="*/ 10 w 90"/>
                <a:gd name="T77" fmla="*/ 16 h 112"/>
                <a:gd name="T78" fmla="*/ 9 w 90"/>
                <a:gd name="T79" fmla="*/ 15 h 112"/>
                <a:gd name="T80" fmla="*/ 7 w 90"/>
                <a:gd name="T81" fmla="*/ 14 h 112"/>
                <a:gd name="T82" fmla="*/ 6 w 90"/>
                <a:gd name="T83" fmla="*/ 14 h 112"/>
                <a:gd name="T84" fmla="*/ 5 w 90"/>
                <a:gd name="T85" fmla="*/ 14 h 112"/>
                <a:gd name="T86" fmla="*/ 3 w 90"/>
                <a:gd name="T87" fmla="*/ 13 h 112"/>
                <a:gd name="T88" fmla="*/ 2 w 90"/>
                <a:gd name="T89" fmla="*/ 13 h 112"/>
                <a:gd name="T90" fmla="*/ 1 w 90"/>
                <a:gd name="T91" fmla="*/ 12 h 112"/>
                <a:gd name="T92" fmla="*/ 1 w 90"/>
                <a:gd name="T93" fmla="*/ 10 h 112"/>
                <a:gd name="T94" fmla="*/ 0 w 90"/>
                <a:gd name="T95" fmla="*/ 7 h 112"/>
                <a:gd name="T96" fmla="*/ 1 w 90"/>
                <a:gd name="T97" fmla="*/ 5 h 112"/>
                <a:gd name="T98" fmla="*/ 2 w 90"/>
                <a:gd name="T99" fmla="*/ 2 h 112"/>
                <a:gd name="T100" fmla="*/ 4 w 90"/>
                <a:gd name="T101" fmla="*/ 0 h 112"/>
                <a:gd name="T102" fmla="*/ 5 w 90"/>
                <a:gd name="T103" fmla="*/ 0 h 112"/>
                <a:gd name="T104" fmla="*/ 7 w 90"/>
                <a:gd name="T105" fmla="*/ 1 h 112"/>
                <a:gd name="T106" fmla="*/ 9 w 90"/>
                <a:gd name="T107" fmla="*/ 1 h 112"/>
                <a:gd name="T108" fmla="*/ 10 w 90"/>
                <a:gd name="T109" fmla="*/ 1 h 112"/>
                <a:gd name="T110" fmla="*/ 12 w 90"/>
                <a:gd name="T111" fmla="*/ 2 h 112"/>
                <a:gd name="T112" fmla="*/ 13 w 90"/>
                <a:gd name="T113" fmla="*/ 3 h 112"/>
                <a:gd name="T114" fmla="*/ 13 w 90"/>
                <a:gd name="T115" fmla="*/ 5 h 112"/>
                <a:gd name="T116" fmla="*/ 14 w 90"/>
                <a:gd name="T117" fmla="*/ 6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
                <a:gd name="T178" fmla="*/ 0 h 112"/>
                <a:gd name="T179" fmla="*/ 90 w 90"/>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 h="112">
                  <a:moveTo>
                    <a:pt x="55" y="24"/>
                  </a:moveTo>
                  <a:lnTo>
                    <a:pt x="56" y="33"/>
                  </a:lnTo>
                  <a:lnTo>
                    <a:pt x="53" y="41"/>
                  </a:lnTo>
                  <a:lnTo>
                    <a:pt x="48" y="48"/>
                  </a:lnTo>
                  <a:lnTo>
                    <a:pt x="42" y="55"/>
                  </a:lnTo>
                  <a:lnTo>
                    <a:pt x="47" y="56"/>
                  </a:lnTo>
                  <a:lnTo>
                    <a:pt x="52" y="57"/>
                  </a:lnTo>
                  <a:lnTo>
                    <a:pt x="55" y="59"/>
                  </a:lnTo>
                  <a:lnTo>
                    <a:pt x="60" y="60"/>
                  </a:lnTo>
                  <a:lnTo>
                    <a:pt x="60" y="52"/>
                  </a:lnTo>
                  <a:lnTo>
                    <a:pt x="60" y="44"/>
                  </a:lnTo>
                  <a:lnTo>
                    <a:pt x="62" y="36"/>
                  </a:lnTo>
                  <a:lnTo>
                    <a:pt x="64" y="27"/>
                  </a:lnTo>
                  <a:lnTo>
                    <a:pt x="79" y="27"/>
                  </a:lnTo>
                  <a:lnTo>
                    <a:pt x="77" y="32"/>
                  </a:lnTo>
                  <a:lnTo>
                    <a:pt x="73" y="37"/>
                  </a:lnTo>
                  <a:lnTo>
                    <a:pt x="71" y="41"/>
                  </a:lnTo>
                  <a:lnTo>
                    <a:pt x="72" y="47"/>
                  </a:lnTo>
                  <a:lnTo>
                    <a:pt x="77" y="52"/>
                  </a:lnTo>
                  <a:lnTo>
                    <a:pt x="85" y="53"/>
                  </a:lnTo>
                  <a:lnTo>
                    <a:pt x="90" y="54"/>
                  </a:lnTo>
                  <a:lnTo>
                    <a:pt x="90" y="62"/>
                  </a:lnTo>
                  <a:lnTo>
                    <a:pt x="72" y="69"/>
                  </a:lnTo>
                  <a:lnTo>
                    <a:pt x="76" y="78"/>
                  </a:lnTo>
                  <a:lnTo>
                    <a:pt x="76" y="87"/>
                  </a:lnTo>
                  <a:lnTo>
                    <a:pt x="73" y="97"/>
                  </a:lnTo>
                  <a:lnTo>
                    <a:pt x="69" y="105"/>
                  </a:lnTo>
                  <a:lnTo>
                    <a:pt x="63" y="108"/>
                  </a:lnTo>
                  <a:lnTo>
                    <a:pt x="56" y="110"/>
                  </a:lnTo>
                  <a:lnTo>
                    <a:pt x="49" y="112"/>
                  </a:lnTo>
                  <a:lnTo>
                    <a:pt x="42" y="109"/>
                  </a:lnTo>
                  <a:lnTo>
                    <a:pt x="34" y="102"/>
                  </a:lnTo>
                  <a:lnTo>
                    <a:pt x="31" y="93"/>
                  </a:lnTo>
                  <a:lnTo>
                    <a:pt x="30" y="83"/>
                  </a:lnTo>
                  <a:lnTo>
                    <a:pt x="30" y="72"/>
                  </a:lnTo>
                  <a:lnTo>
                    <a:pt x="32" y="70"/>
                  </a:lnTo>
                  <a:lnTo>
                    <a:pt x="34" y="67"/>
                  </a:lnTo>
                  <a:lnTo>
                    <a:pt x="37" y="64"/>
                  </a:lnTo>
                  <a:lnTo>
                    <a:pt x="38" y="62"/>
                  </a:lnTo>
                  <a:lnTo>
                    <a:pt x="33" y="60"/>
                  </a:lnTo>
                  <a:lnTo>
                    <a:pt x="27" y="57"/>
                  </a:lnTo>
                  <a:lnTo>
                    <a:pt x="23" y="56"/>
                  </a:lnTo>
                  <a:lnTo>
                    <a:pt x="17" y="54"/>
                  </a:lnTo>
                  <a:lnTo>
                    <a:pt x="12" y="52"/>
                  </a:lnTo>
                  <a:lnTo>
                    <a:pt x="8" y="49"/>
                  </a:lnTo>
                  <a:lnTo>
                    <a:pt x="4" y="45"/>
                  </a:lnTo>
                  <a:lnTo>
                    <a:pt x="2" y="40"/>
                  </a:lnTo>
                  <a:lnTo>
                    <a:pt x="0" y="29"/>
                  </a:lnTo>
                  <a:lnTo>
                    <a:pt x="2" y="17"/>
                  </a:lnTo>
                  <a:lnTo>
                    <a:pt x="7" y="7"/>
                  </a:lnTo>
                  <a:lnTo>
                    <a:pt x="15" y="0"/>
                  </a:lnTo>
                  <a:lnTo>
                    <a:pt x="20" y="0"/>
                  </a:lnTo>
                  <a:lnTo>
                    <a:pt x="27" y="1"/>
                  </a:lnTo>
                  <a:lnTo>
                    <a:pt x="34" y="3"/>
                  </a:lnTo>
                  <a:lnTo>
                    <a:pt x="40" y="4"/>
                  </a:lnTo>
                  <a:lnTo>
                    <a:pt x="46" y="8"/>
                  </a:lnTo>
                  <a:lnTo>
                    <a:pt x="50" y="12"/>
                  </a:lnTo>
                  <a:lnTo>
                    <a:pt x="53" y="17"/>
                  </a:lnTo>
                  <a:lnTo>
                    <a:pt x="5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27" name="Freeform 40"/>
            <p:cNvSpPr>
              <a:spLocks/>
            </p:cNvSpPr>
            <p:nvPr/>
          </p:nvSpPr>
          <p:spPr bwMode="auto">
            <a:xfrm>
              <a:off x="4741" y="1650"/>
              <a:ext cx="12" cy="11"/>
            </a:xfrm>
            <a:custGeom>
              <a:avLst/>
              <a:gdLst>
                <a:gd name="T0" fmla="*/ 6 w 23"/>
                <a:gd name="T1" fmla="*/ 2 h 23"/>
                <a:gd name="T2" fmla="*/ 6 w 23"/>
                <a:gd name="T3" fmla="*/ 3 h 23"/>
                <a:gd name="T4" fmla="*/ 5 w 23"/>
                <a:gd name="T5" fmla="*/ 4 h 23"/>
                <a:gd name="T6" fmla="*/ 5 w 23"/>
                <a:gd name="T7" fmla="*/ 5 h 23"/>
                <a:gd name="T8" fmla="*/ 4 w 23"/>
                <a:gd name="T9" fmla="*/ 5 h 23"/>
                <a:gd name="T10" fmla="*/ 3 w 23"/>
                <a:gd name="T11" fmla="*/ 5 h 23"/>
                <a:gd name="T12" fmla="*/ 2 w 23"/>
                <a:gd name="T13" fmla="*/ 4 h 23"/>
                <a:gd name="T14" fmla="*/ 1 w 23"/>
                <a:gd name="T15" fmla="*/ 3 h 23"/>
                <a:gd name="T16" fmla="*/ 0 w 23"/>
                <a:gd name="T17" fmla="*/ 2 h 23"/>
                <a:gd name="T18" fmla="*/ 1 w 23"/>
                <a:gd name="T19" fmla="*/ 0 h 23"/>
                <a:gd name="T20" fmla="*/ 3 w 23"/>
                <a:gd name="T21" fmla="*/ 0 h 23"/>
                <a:gd name="T22" fmla="*/ 5 w 23"/>
                <a:gd name="T23" fmla="*/ 0 h 23"/>
                <a:gd name="T24" fmla="*/ 6 w 23"/>
                <a:gd name="T25" fmla="*/ 2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23" y="8"/>
                  </a:moveTo>
                  <a:lnTo>
                    <a:pt x="23" y="13"/>
                  </a:lnTo>
                  <a:lnTo>
                    <a:pt x="20" y="17"/>
                  </a:lnTo>
                  <a:lnTo>
                    <a:pt x="18" y="20"/>
                  </a:lnTo>
                  <a:lnTo>
                    <a:pt x="15" y="23"/>
                  </a:lnTo>
                  <a:lnTo>
                    <a:pt x="9" y="22"/>
                  </a:lnTo>
                  <a:lnTo>
                    <a:pt x="5" y="19"/>
                  </a:lnTo>
                  <a:lnTo>
                    <a:pt x="3" y="13"/>
                  </a:lnTo>
                  <a:lnTo>
                    <a:pt x="0" y="8"/>
                  </a:lnTo>
                  <a:lnTo>
                    <a:pt x="3" y="2"/>
                  </a:lnTo>
                  <a:lnTo>
                    <a:pt x="10" y="0"/>
                  </a:lnTo>
                  <a:lnTo>
                    <a:pt x="18" y="3"/>
                  </a:lnTo>
                  <a:lnTo>
                    <a:pt x="23" y="8"/>
                  </a:lnTo>
                  <a:close/>
                </a:path>
              </a:pathLst>
            </a:custGeom>
            <a:solidFill>
              <a:srgbClr val="00D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28" name="Freeform 41"/>
            <p:cNvSpPr>
              <a:spLocks/>
            </p:cNvSpPr>
            <p:nvPr/>
          </p:nvSpPr>
          <p:spPr bwMode="auto">
            <a:xfrm>
              <a:off x="4520" y="1669"/>
              <a:ext cx="138" cy="80"/>
            </a:xfrm>
            <a:custGeom>
              <a:avLst/>
              <a:gdLst>
                <a:gd name="T0" fmla="*/ 51 w 278"/>
                <a:gd name="T1" fmla="*/ 5 h 159"/>
                <a:gd name="T2" fmla="*/ 52 w 278"/>
                <a:gd name="T3" fmla="*/ 7 h 159"/>
                <a:gd name="T4" fmla="*/ 54 w 278"/>
                <a:gd name="T5" fmla="*/ 8 h 159"/>
                <a:gd name="T6" fmla="*/ 55 w 278"/>
                <a:gd name="T7" fmla="*/ 9 h 159"/>
                <a:gd name="T8" fmla="*/ 57 w 278"/>
                <a:gd name="T9" fmla="*/ 9 h 159"/>
                <a:gd name="T10" fmla="*/ 58 w 278"/>
                <a:gd name="T11" fmla="*/ 10 h 159"/>
                <a:gd name="T12" fmla="*/ 60 w 278"/>
                <a:gd name="T13" fmla="*/ 10 h 159"/>
                <a:gd name="T14" fmla="*/ 62 w 278"/>
                <a:gd name="T15" fmla="*/ 11 h 159"/>
                <a:gd name="T16" fmla="*/ 63 w 278"/>
                <a:gd name="T17" fmla="*/ 12 h 159"/>
                <a:gd name="T18" fmla="*/ 64 w 278"/>
                <a:gd name="T19" fmla="*/ 14 h 159"/>
                <a:gd name="T20" fmla="*/ 65 w 278"/>
                <a:gd name="T21" fmla="*/ 16 h 159"/>
                <a:gd name="T22" fmla="*/ 67 w 278"/>
                <a:gd name="T23" fmla="*/ 18 h 159"/>
                <a:gd name="T24" fmla="*/ 68 w 278"/>
                <a:gd name="T25" fmla="*/ 20 h 159"/>
                <a:gd name="T26" fmla="*/ 69 w 278"/>
                <a:gd name="T27" fmla="*/ 22 h 159"/>
                <a:gd name="T28" fmla="*/ 69 w 278"/>
                <a:gd name="T29" fmla="*/ 24 h 159"/>
                <a:gd name="T30" fmla="*/ 69 w 278"/>
                <a:gd name="T31" fmla="*/ 26 h 159"/>
                <a:gd name="T32" fmla="*/ 67 w 278"/>
                <a:gd name="T33" fmla="*/ 28 h 159"/>
                <a:gd name="T34" fmla="*/ 65 w 278"/>
                <a:gd name="T35" fmla="*/ 30 h 159"/>
                <a:gd name="T36" fmla="*/ 63 w 278"/>
                <a:gd name="T37" fmla="*/ 33 h 159"/>
                <a:gd name="T38" fmla="*/ 62 w 278"/>
                <a:gd name="T39" fmla="*/ 37 h 159"/>
                <a:gd name="T40" fmla="*/ 60 w 278"/>
                <a:gd name="T41" fmla="*/ 40 h 159"/>
                <a:gd name="T42" fmla="*/ 58 w 278"/>
                <a:gd name="T43" fmla="*/ 40 h 159"/>
                <a:gd name="T44" fmla="*/ 56 w 278"/>
                <a:gd name="T45" fmla="*/ 39 h 159"/>
                <a:gd name="T46" fmla="*/ 55 w 278"/>
                <a:gd name="T47" fmla="*/ 38 h 159"/>
                <a:gd name="T48" fmla="*/ 54 w 278"/>
                <a:gd name="T49" fmla="*/ 37 h 159"/>
                <a:gd name="T50" fmla="*/ 52 w 278"/>
                <a:gd name="T51" fmla="*/ 35 h 159"/>
                <a:gd name="T52" fmla="*/ 51 w 278"/>
                <a:gd name="T53" fmla="*/ 34 h 159"/>
                <a:gd name="T54" fmla="*/ 49 w 278"/>
                <a:gd name="T55" fmla="*/ 34 h 159"/>
                <a:gd name="T56" fmla="*/ 47 w 278"/>
                <a:gd name="T57" fmla="*/ 35 h 159"/>
                <a:gd name="T58" fmla="*/ 44 w 278"/>
                <a:gd name="T59" fmla="*/ 37 h 159"/>
                <a:gd name="T60" fmla="*/ 41 w 278"/>
                <a:gd name="T61" fmla="*/ 38 h 159"/>
                <a:gd name="T62" fmla="*/ 37 w 278"/>
                <a:gd name="T63" fmla="*/ 38 h 159"/>
                <a:gd name="T64" fmla="*/ 34 w 278"/>
                <a:gd name="T65" fmla="*/ 38 h 159"/>
                <a:gd name="T66" fmla="*/ 31 w 278"/>
                <a:gd name="T67" fmla="*/ 37 h 159"/>
                <a:gd name="T68" fmla="*/ 27 w 278"/>
                <a:gd name="T69" fmla="*/ 37 h 159"/>
                <a:gd name="T70" fmla="*/ 24 w 278"/>
                <a:gd name="T71" fmla="*/ 36 h 159"/>
                <a:gd name="T72" fmla="*/ 21 w 278"/>
                <a:gd name="T73" fmla="*/ 35 h 159"/>
                <a:gd name="T74" fmla="*/ 19 w 278"/>
                <a:gd name="T75" fmla="*/ 32 h 159"/>
                <a:gd name="T76" fmla="*/ 16 w 278"/>
                <a:gd name="T77" fmla="*/ 31 h 159"/>
                <a:gd name="T78" fmla="*/ 14 w 278"/>
                <a:gd name="T79" fmla="*/ 31 h 159"/>
                <a:gd name="T80" fmla="*/ 11 w 278"/>
                <a:gd name="T81" fmla="*/ 32 h 159"/>
                <a:gd name="T82" fmla="*/ 8 w 278"/>
                <a:gd name="T83" fmla="*/ 33 h 159"/>
                <a:gd name="T84" fmla="*/ 5 w 278"/>
                <a:gd name="T85" fmla="*/ 33 h 159"/>
                <a:gd name="T86" fmla="*/ 3 w 278"/>
                <a:gd name="T87" fmla="*/ 32 h 159"/>
                <a:gd name="T88" fmla="*/ 1 w 278"/>
                <a:gd name="T89" fmla="*/ 30 h 159"/>
                <a:gd name="T90" fmla="*/ 0 w 278"/>
                <a:gd name="T91" fmla="*/ 28 h 159"/>
                <a:gd name="T92" fmla="*/ 0 w 278"/>
                <a:gd name="T93" fmla="*/ 25 h 159"/>
                <a:gd name="T94" fmla="*/ 0 w 278"/>
                <a:gd name="T95" fmla="*/ 23 h 159"/>
                <a:gd name="T96" fmla="*/ 1 w 278"/>
                <a:gd name="T97" fmla="*/ 21 h 159"/>
                <a:gd name="T98" fmla="*/ 2 w 278"/>
                <a:gd name="T99" fmla="*/ 20 h 159"/>
                <a:gd name="T100" fmla="*/ 3 w 278"/>
                <a:gd name="T101" fmla="*/ 18 h 159"/>
                <a:gd name="T102" fmla="*/ 5 w 278"/>
                <a:gd name="T103" fmla="*/ 16 h 159"/>
                <a:gd name="T104" fmla="*/ 7 w 278"/>
                <a:gd name="T105" fmla="*/ 15 h 159"/>
                <a:gd name="T106" fmla="*/ 26 w 278"/>
                <a:gd name="T107" fmla="*/ 1 h 159"/>
                <a:gd name="T108" fmla="*/ 29 w 278"/>
                <a:gd name="T109" fmla="*/ 0 h 159"/>
                <a:gd name="T110" fmla="*/ 33 w 278"/>
                <a:gd name="T111" fmla="*/ 0 h 159"/>
                <a:gd name="T112" fmla="*/ 36 w 278"/>
                <a:gd name="T113" fmla="*/ 1 h 159"/>
                <a:gd name="T114" fmla="*/ 39 w 278"/>
                <a:gd name="T115" fmla="*/ 1 h 159"/>
                <a:gd name="T116" fmla="*/ 42 w 278"/>
                <a:gd name="T117" fmla="*/ 2 h 159"/>
                <a:gd name="T118" fmla="*/ 45 w 278"/>
                <a:gd name="T119" fmla="*/ 3 h 159"/>
                <a:gd name="T120" fmla="*/ 48 w 278"/>
                <a:gd name="T121" fmla="*/ 4 h 159"/>
                <a:gd name="T122" fmla="*/ 51 w 278"/>
                <a:gd name="T123" fmla="*/ 5 h 1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8"/>
                <a:gd name="T187" fmla="*/ 0 h 159"/>
                <a:gd name="T188" fmla="*/ 278 w 278"/>
                <a:gd name="T189" fmla="*/ 159 h 1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8" h="159">
                  <a:moveTo>
                    <a:pt x="208" y="18"/>
                  </a:moveTo>
                  <a:lnTo>
                    <a:pt x="211" y="26"/>
                  </a:lnTo>
                  <a:lnTo>
                    <a:pt x="217" y="31"/>
                  </a:lnTo>
                  <a:lnTo>
                    <a:pt x="223" y="34"/>
                  </a:lnTo>
                  <a:lnTo>
                    <a:pt x="229" y="36"/>
                  </a:lnTo>
                  <a:lnTo>
                    <a:pt x="236" y="39"/>
                  </a:lnTo>
                  <a:lnTo>
                    <a:pt x="243" y="40"/>
                  </a:lnTo>
                  <a:lnTo>
                    <a:pt x="249" y="43"/>
                  </a:lnTo>
                  <a:lnTo>
                    <a:pt x="255" y="48"/>
                  </a:lnTo>
                  <a:lnTo>
                    <a:pt x="258" y="56"/>
                  </a:lnTo>
                  <a:lnTo>
                    <a:pt x="264" y="63"/>
                  </a:lnTo>
                  <a:lnTo>
                    <a:pt x="269" y="71"/>
                  </a:lnTo>
                  <a:lnTo>
                    <a:pt x="273" y="79"/>
                  </a:lnTo>
                  <a:lnTo>
                    <a:pt x="277" y="86"/>
                  </a:lnTo>
                  <a:lnTo>
                    <a:pt x="278" y="94"/>
                  </a:lnTo>
                  <a:lnTo>
                    <a:pt x="277" y="102"/>
                  </a:lnTo>
                  <a:lnTo>
                    <a:pt x="272" y="110"/>
                  </a:lnTo>
                  <a:lnTo>
                    <a:pt x="263" y="120"/>
                  </a:lnTo>
                  <a:lnTo>
                    <a:pt x="256" y="132"/>
                  </a:lnTo>
                  <a:lnTo>
                    <a:pt x="250" y="145"/>
                  </a:lnTo>
                  <a:lnTo>
                    <a:pt x="244" y="157"/>
                  </a:lnTo>
                  <a:lnTo>
                    <a:pt x="235" y="159"/>
                  </a:lnTo>
                  <a:lnTo>
                    <a:pt x="228" y="155"/>
                  </a:lnTo>
                  <a:lnTo>
                    <a:pt x="223" y="150"/>
                  </a:lnTo>
                  <a:lnTo>
                    <a:pt x="218" y="145"/>
                  </a:lnTo>
                  <a:lnTo>
                    <a:pt x="212" y="139"/>
                  </a:lnTo>
                  <a:lnTo>
                    <a:pt x="206" y="135"/>
                  </a:lnTo>
                  <a:lnTo>
                    <a:pt x="200" y="135"/>
                  </a:lnTo>
                  <a:lnTo>
                    <a:pt x="190" y="140"/>
                  </a:lnTo>
                  <a:lnTo>
                    <a:pt x="178" y="147"/>
                  </a:lnTo>
                  <a:lnTo>
                    <a:pt x="165" y="150"/>
                  </a:lnTo>
                  <a:lnTo>
                    <a:pt x="152" y="152"/>
                  </a:lnTo>
                  <a:lnTo>
                    <a:pt x="138" y="150"/>
                  </a:lnTo>
                  <a:lnTo>
                    <a:pt x="125" y="148"/>
                  </a:lnTo>
                  <a:lnTo>
                    <a:pt x="111" y="145"/>
                  </a:lnTo>
                  <a:lnTo>
                    <a:pt x="98" y="141"/>
                  </a:lnTo>
                  <a:lnTo>
                    <a:pt x="85" y="138"/>
                  </a:lnTo>
                  <a:lnTo>
                    <a:pt x="77" y="126"/>
                  </a:lnTo>
                  <a:lnTo>
                    <a:pt x="67" y="123"/>
                  </a:lnTo>
                  <a:lnTo>
                    <a:pt x="57" y="123"/>
                  </a:lnTo>
                  <a:lnTo>
                    <a:pt x="46" y="126"/>
                  </a:lnTo>
                  <a:lnTo>
                    <a:pt x="35" y="129"/>
                  </a:lnTo>
                  <a:lnTo>
                    <a:pt x="23" y="130"/>
                  </a:lnTo>
                  <a:lnTo>
                    <a:pt x="13" y="127"/>
                  </a:lnTo>
                  <a:lnTo>
                    <a:pt x="4" y="118"/>
                  </a:lnTo>
                  <a:lnTo>
                    <a:pt x="0" y="109"/>
                  </a:lnTo>
                  <a:lnTo>
                    <a:pt x="0" y="100"/>
                  </a:lnTo>
                  <a:lnTo>
                    <a:pt x="1" y="92"/>
                  </a:lnTo>
                  <a:lnTo>
                    <a:pt x="5" y="84"/>
                  </a:lnTo>
                  <a:lnTo>
                    <a:pt x="9" y="77"/>
                  </a:lnTo>
                  <a:lnTo>
                    <a:pt x="15" y="70"/>
                  </a:lnTo>
                  <a:lnTo>
                    <a:pt x="22" y="64"/>
                  </a:lnTo>
                  <a:lnTo>
                    <a:pt x="29" y="59"/>
                  </a:lnTo>
                  <a:lnTo>
                    <a:pt x="105" y="1"/>
                  </a:lnTo>
                  <a:lnTo>
                    <a:pt x="119" y="0"/>
                  </a:lnTo>
                  <a:lnTo>
                    <a:pt x="133" y="0"/>
                  </a:lnTo>
                  <a:lnTo>
                    <a:pt x="147" y="1"/>
                  </a:lnTo>
                  <a:lnTo>
                    <a:pt x="159" y="4"/>
                  </a:lnTo>
                  <a:lnTo>
                    <a:pt x="172" y="6"/>
                  </a:lnTo>
                  <a:lnTo>
                    <a:pt x="183" y="11"/>
                  </a:lnTo>
                  <a:lnTo>
                    <a:pt x="196" y="15"/>
                  </a:lnTo>
                  <a:lnTo>
                    <a:pt x="208" y="18"/>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29" name="Freeform 42"/>
            <p:cNvSpPr>
              <a:spLocks/>
            </p:cNvSpPr>
            <p:nvPr/>
          </p:nvSpPr>
          <p:spPr bwMode="auto">
            <a:xfrm>
              <a:off x="4786" y="1676"/>
              <a:ext cx="7" cy="13"/>
            </a:xfrm>
            <a:custGeom>
              <a:avLst/>
              <a:gdLst>
                <a:gd name="T0" fmla="*/ 4 w 12"/>
                <a:gd name="T1" fmla="*/ 7 h 26"/>
                <a:gd name="T2" fmla="*/ 2 w 12"/>
                <a:gd name="T3" fmla="*/ 7 h 26"/>
                <a:gd name="T4" fmla="*/ 1 w 12"/>
                <a:gd name="T5" fmla="*/ 6 h 26"/>
                <a:gd name="T6" fmla="*/ 1 w 12"/>
                <a:gd name="T7" fmla="*/ 5 h 26"/>
                <a:gd name="T8" fmla="*/ 0 w 12"/>
                <a:gd name="T9" fmla="*/ 4 h 26"/>
                <a:gd name="T10" fmla="*/ 1 w 12"/>
                <a:gd name="T11" fmla="*/ 0 h 26"/>
                <a:gd name="T12" fmla="*/ 2 w 12"/>
                <a:gd name="T13" fmla="*/ 1 h 26"/>
                <a:gd name="T14" fmla="*/ 4 w 12"/>
                <a:gd name="T15" fmla="*/ 4 h 26"/>
                <a:gd name="T16" fmla="*/ 4 w 12"/>
                <a:gd name="T17" fmla="*/ 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6"/>
                <a:gd name="T29" fmla="*/ 12 w 1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6">
                  <a:moveTo>
                    <a:pt x="12" y="25"/>
                  </a:moveTo>
                  <a:lnTo>
                    <a:pt x="5" y="26"/>
                  </a:lnTo>
                  <a:lnTo>
                    <a:pt x="3" y="22"/>
                  </a:lnTo>
                  <a:lnTo>
                    <a:pt x="2" y="18"/>
                  </a:lnTo>
                  <a:lnTo>
                    <a:pt x="0" y="13"/>
                  </a:lnTo>
                  <a:lnTo>
                    <a:pt x="3" y="0"/>
                  </a:lnTo>
                  <a:lnTo>
                    <a:pt x="6" y="4"/>
                  </a:lnTo>
                  <a:lnTo>
                    <a:pt x="11" y="14"/>
                  </a:lnTo>
                  <a:lnTo>
                    <a:pt x="12" y="25"/>
                  </a:lnTo>
                  <a:close/>
                </a:path>
              </a:pathLst>
            </a:custGeom>
            <a:solidFill>
              <a:srgbClr val="00D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30" name="Freeform 43"/>
            <p:cNvSpPr>
              <a:spLocks/>
            </p:cNvSpPr>
            <p:nvPr/>
          </p:nvSpPr>
          <p:spPr bwMode="auto">
            <a:xfrm>
              <a:off x="4756" y="1677"/>
              <a:ext cx="7" cy="9"/>
            </a:xfrm>
            <a:custGeom>
              <a:avLst/>
              <a:gdLst>
                <a:gd name="T0" fmla="*/ 4 w 12"/>
                <a:gd name="T1" fmla="*/ 2 h 17"/>
                <a:gd name="T2" fmla="*/ 4 w 12"/>
                <a:gd name="T3" fmla="*/ 3 h 17"/>
                <a:gd name="T4" fmla="*/ 4 w 12"/>
                <a:gd name="T5" fmla="*/ 3 h 17"/>
                <a:gd name="T6" fmla="*/ 4 w 12"/>
                <a:gd name="T7" fmla="*/ 4 h 17"/>
                <a:gd name="T8" fmla="*/ 4 w 12"/>
                <a:gd name="T9" fmla="*/ 5 h 17"/>
                <a:gd name="T10" fmla="*/ 2 w 12"/>
                <a:gd name="T11" fmla="*/ 5 h 17"/>
                <a:gd name="T12" fmla="*/ 1 w 12"/>
                <a:gd name="T13" fmla="*/ 4 h 17"/>
                <a:gd name="T14" fmla="*/ 1 w 12"/>
                <a:gd name="T15" fmla="*/ 3 h 17"/>
                <a:gd name="T16" fmla="*/ 0 w 12"/>
                <a:gd name="T17" fmla="*/ 3 h 17"/>
                <a:gd name="T18" fmla="*/ 1 w 12"/>
                <a:gd name="T19" fmla="*/ 0 h 17"/>
                <a:gd name="T20" fmla="*/ 2 w 12"/>
                <a:gd name="T21" fmla="*/ 1 h 17"/>
                <a:gd name="T22" fmla="*/ 3 w 12"/>
                <a:gd name="T23" fmla="*/ 1 h 17"/>
                <a:gd name="T24" fmla="*/ 4 w 12"/>
                <a:gd name="T25" fmla="*/ 1 h 17"/>
                <a:gd name="T26" fmla="*/ 4 w 12"/>
                <a:gd name="T27" fmla="*/ 2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7"/>
                <a:gd name="T44" fmla="*/ 12 w 1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7">
                  <a:moveTo>
                    <a:pt x="12" y="7"/>
                  </a:moveTo>
                  <a:lnTo>
                    <a:pt x="12" y="9"/>
                  </a:lnTo>
                  <a:lnTo>
                    <a:pt x="12" y="12"/>
                  </a:lnTo>
                  <a:lnTo>
                    <a:pt x="12" y="15"/>
                  </a:lnTo>
                  <a:lnTo>
                    <a:pt x="10" y="17"/>
                  </a:lnTo>
                  <a:lnTo>
                    <a:pt x="5" y="17"/>
                  </a:lnTo>
                  <a:lnTo>
                    <a:pt x="3" y="15"/>
                  </a:lnTo>
                  <a:lnTo>
                    <a:pt x="2" y="12"/>
                  </a:lnTo>
                  <a:lnTo>
                    <a:pt x="0" y="10"/>
                  </a:lnTo>
                  <a:lnTo>
                    <a:pt x="3" y="0"/>
                  </a:lnTo>
                  <a:lnTo>
                    <a:pt x="5" y="1"/>
                  </a:lnTo>
                  <a:lnTo>
                    <a:pt x="9" y="2"/>
                  </a:lnTo>
                  <a:lnTo>
                    <a:pt x="11" y="3"/>
                  </a:lnTo>
                  <a:lnTo>
                    <a:pt x="12" y="7"/>
                  </a:lnTo>
                  <a:close/>
                </a:path>
              </a:pathLst>
            </a:custGeom>
            <a:solidFill>
              <a:srgbClr val="00D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31" name="Freeform 44"/>
            <p:cNvSpPr>
              <a:spLocks/>
            </p:cNvSpPr>
            <p:nvPr/>
          </p:nvSpPr>
          <p:spPr bwMode="auto">
            <a:xfrm>
              <a:off x="4290" y="1699"/>
              <a:ext cx="326" cy="223"/>
            </a:xfrm>
            <a:custGeom>
              <a:avLst/>
              <a:gdLst>
                <a:gd name="T0" fmla="*/ 50 w 652"/>
                <a:gd name="T1" fmla="*/ 51 h 445"/>
                <a:gd name="T2" fmla="*/ 60 w 652"/>
                <a:gd name="T3" fmla="*/ 52 h 445"/>
                <a:gd name="T4" fmla="*/ 71 w 652"/>
                <a:gd name="T5" fmla="*/ 53 h 445"/>
                <a:gd name="T6" fmla="*/ 83 w 652"/>
                <a:gd name="T7" fmla="*/ 54 h 445"/>
                <a:gd name="T8" fmla="*/ 95 w 652"/>
                <a:gd name="T9" fmla="*/ 54 h 445"/>
                <a:gd name="T10" fmla="*/ 106 w 652"/>
                <a:gd name="T11" fmla="*/ 55 h 445"/>
                <a:gd name="T12" fmla="*/ 114 w 652"/>
                <a:gd name="T13" fmla="*/ 55 h 445"/>
                <a:gd name="T14" fmla="*/ 119 w 652"/>
                <a:gd name="T15" fmla="*/ 55 h 445"/>
                <a:gd name="T16" fmla="*/ 120 w 652"/>
                <a:gd name="T17" fmla="*/ 56 h 445"/>
                <a:gd name="T18" fmla="*/ 123 w 652"/>
                <a:gd name="T19" fmla="*/ 58 h 445"/>
                <a:gd name="T20" fmla="*/ 126 w 652"/>
                <a:gd name="T21" fmla="*/ 60 h 445"/>
                <a:gd name="T22" fmla="*/ 130 w 652"/>
                <a:gd name="T23" fmla="*/ 60 h 445"/>
                <a:gd name="T24" fmla="*/ 131 w 652"/>
                <a:gd name="T25" fmla="*/ 62 h 445"/>
                <a:gd name="T26" fmla="*/ 131 w 652"/>
                <a:gd name="T27" fmla="*/ 64 h 445"/>
                <a:gd name="T28" fmla="*/ 133 w 652"/>
                <a:gd name="T29" fmla="*/ 66 h 445"/>
                <a:gd name="T30" fmla="*/ 137 w 652"/>
                <a:gd name="T31" fmla="*/ 64 h 445"/>
                <a:gd name="T32" fmla="*/ 141 w 652"/>
                <a:gd name="T33" fmla="*/ 61 h 445"/>
                <a:gd name="T34" fmla="*/ 147 w 652"/>
                <a:gd name="T35" fmla="*/ 59 h 445"/>
                <a:gd name="T36" fmla="*/ 153 w 652"/>
                <a:gd name="T37" fmla="*/ 57 h 445"/>
                <a:gd name="T38" fmla="*/ 160 w 652"/>
                <a:gd name="T39" fmla="*/ 56 h 445"/>
                <a:gd name="T40" fmla="*/ 142 w 652"/>
                <a:gd name="T41" fmla="*/ 70 h 445"/>
                <a:gd name="T42" fmla="*/ 134 w 652"/>
                <a:gd name="T43" fmla="*/ 71 h 445"/>
                <a:gd name="T44" fmla="*/ 125 w 652"/>
                <a:gd name="T45" fmla="*/ 74 h 445"/>
                <a:gd name="T46" fmla="*/ 117 w 652"/>
                <a:gd name="T47" fmla="*/ 75 h 445"/>
                <a:gd name="T48" fmla="*/ 109 w 652"/>
                <a:gd name="T49" fmla="*/ 71 h 445"/>
                <a:gd name="T50" fmla="*/ 102 w 652"/>
                <a:gd name="T51" fmla="*/ 67 h 445"/>
                <a:gd name="T52" fmla="*/ 94 w 652"/>
                <a:gd name="T53" fmla="*/ 66 h 445"/>
                <a:gd name="T54" fmla="*/ 86 w 652"/>
                <a:gd name="T55" fmla="*/ 65 h 445"/>
                <a:gd name="T56" fmla="*/ 79 w 652"/>
                <a:gd name="T57" fmla="*/ 66 h 445"/>
                <a:gd name="T58" fmla="*/ 70 w 652"/>
                <a:gd name="T59" fmla="*/ 67 h 445"/>
                <a:gd name="T60" fmla="*/ 62 w 652"/>
                <a:gd name="T61" fmla="*/ 67 h 445"/>
                <a:gd name="T62" fmla="*/ 54 w 652"/>
                <a:gd name="T63" fmla="*/ 67 h 445"/>
                <a:gd name="T64" fmla="*/ 47 w 652"/>
                <a:gd name="T65" fmla="*/ 64 h 445"/>
                <a:gd name="T66" fmla="*/ 45 w 652"/>
                <a:gd name="T67" fmla="*/ 68 h 445"/>
                <a:gd name="T68" fmla="*/ 45 w 652"/>
                <a:gd name="T69" fmla="*/ 72 h 445"/>
                <a:gd name="T70" fmla="*/ 39 w 652"/>
                <a:gd name="T71" fmla="*/ 81 h 445"/>
                <a:gd name="T72" fmla="*/ 34 w 652"/>
                <a:gd name="T73" fmla="*/ 91 h 445"/>
                <a:gd name="T74" fmla="*/ 29 w 652"/>
                <a:gd name="T75" fmla="*/ 102 h 445"/>
                <a:gd name="T76" fmla="*/ 25 w 652"/>
                <a:gd name="T77" fmla="*/ 112 h 445"/>
                <a:gd name="T78" fmla="*/ 18 w 652"/>
                <a:gd name="T79" fmla="*/ 108 h 445"/>
                <a:gd name="T80" fmla="*/ 11 w 652"/>
                <a:gd name="T81" fmla="*/ 103 h 445"/>
                <a:gd name="T82" fmla="*/ 5 w 652"/>
                <a:gd name="T83" fmla="*/ 97 h 445"/>
                <a:gd name="T84" fmla="*/ 0 w 652"/>
                <a:gd name="T85" fmla="*/ 90 h 445"/>
                <a:gd name="T86" fmla="*/ 2 w 652"/>
                <a:gd name="T87" fmla="*/ 78 h 445"/>
                <a:gd name="T88" fmla="*/ 6 w 652"/>
                <a:gd name="T89" fmla="*/ 66 h 445"/>
                <a:gd name="T90" fmla="*/ 11 w 652"/>
                <a:gd name="T91" fmla="*/ 55 h 445"/>
                <a:gd name="T92" fmla="*/ 18 w 652"/>
                <a:gd name="T93" fmla="*/ 44 h 445"/>
                <a:gd name="T94" fmla="*/ 20 w 652"/>
                <a:gd name="T95" fmla="*/ 41 h 445"/>
                <a:gd name="T96" fmla="*/ 23 w 652"/>
                <a:gd name="T97" fmla="*/ 41 h 445"/>
                <a:gd name="T98" fmla="*/ 27 w 652"/>
                <a:gd name="T99" fmla="*/ 41 h 445"/>
                <a:gd name="T100" fmla="*/ 30 w 652"/>
                <a:gd name="T101" fmla="*/ 39 h 445"/>
                <a:gd name="T102" fmla="*/ 27 w 652"/>
                <a:gd name="T103" fmla="*/ 26 h 445"/>
                <a:gd name="T104" fmla="*/ 31 w 652"/>
                <a:gd name="T105" fmla="*/ 13 h 445"/>
                <a:gd name="T106" fmla="*/ 35 w 652"/>
                <a:gd name="T107" fmla="*/ 9 h 445"/>
                <a:gd name="T108" fmla="*/ 40 w 652"/>
                <a:gd name="T109" fmla="*/ 6 h 445"/>
                <a:gd name="T110" fmla="*/ 44 w 652"/>
                <a:gd name="T111" fmla="*/ 3 h 445"/>
                <a:gd name="T112" fmla="*/ 49 w 652"/>
                <a:gd name="T113" fmla="*/ 0 h 445"/>
                <a:gd name="T114" fmla="*/ 44 w 652"/>
                <a:gd name="T115" fmla="*/ 13 h 445"/>
                <a:gd name="T116" fmla="*/ 40 w 652"/>
                <a:gd name="T117" fmla="*/ 26 h 445"/>
                <a:gd name="T118" fmla="*/ 39 w 652"/>
                <a:gd name="T119" fmla="*/ 38 h 445"/>
                <a:gd name="T120" fmla="*/ 47 w 652"/>
                <a:gd name="T121" fmla="*/ 50 h 4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2"/>
                <a:gd name="T184" fmla="*/ 0 h 445"/>
                <a:gd name="T185" fmla="*/ 652 w 652"/>
                <a:gd name="T186" fmla="*/ 445 h 4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2" h="445">
                  <a:moveTo>
                    <a:pt x="186" y="197"/>
                  </a:moveTo>
                  <a:lnTo>
                    <a:pt x="200" y="201"/>
                  </a:lnTo>
                  <a:lnTo>
                    <a:pt x="217" y="204"/>
                  </a:lnTo>
                  <a:lnTo>
                    <a:pt x="238" y="207"/>
                  </a:lnTo>
                  <a:lnTo>
                    <a:pt x="260" y="209"/>
                  </a:lnTo>
                  <a:lnTo>
                    <a:pt x="283" y="211"/>
                  </a:lnTo>
                  <a:lnTo>
                    <a:pt x="307" y="212"/>
                  </a:lnTo>
                  <a:lnTo>
                    <a:pt x="333" y="214"/>
                  </a:lnTo>
                  <a:lnTo>
                    <a:pt x="357" y="215"/>
                  </a:lnTo>
                  <a:lnTo>
                    <a:pt x="381" y="216"/>
                  </a:lnTo>
                  <a:lnTo>
                    <a:pt x="403" y="216"/>
                  </a:lnTo>
                  <a:lnTo>
                    <a:pt x="424" y="217"/>
                  </a:lnTo>
                  <a:lnTo>
                    <a:pt x="441" y="217"/>
                  </a:lnTo>
                  <a:lnTo>
                    <a:pt x="457" y="217"/>
                  </a:lnTo>
                  <a:lnTo>
                    <a:pt x="467" y="217"/>
                  </a:lnTo>
                  <a:lnTo>
                    <a:pt x="475" y="217"/>
                  </a:lnTo>
                  <a:lnTo>
                    <a:pt x="478" y="217"/>
                  </a:lnTo>
                  <a:lnTo>
                    <a:pt x="481" y="223"/>
                  </a:lnTo>
                  <a:lnTo>
                    <a:pt x="486" y="227"/>
                  </a:lnTo>
                  <a:lnTo>
                    <a:pt x="492" y="231"/>
                  </a:lnTo>
                  <a:lnTo>
                    <a:pt x="498" y="234"/>
                  </a:lnTo>
                  <a:lnTo>
                    <a:pt x="504" y="237"/>
                  </a:lnTo>
                  <a:lnTo>
                    <a:pt x="511" y="239"/>
                  </a:lnTo>
                  <a:lnTo>
                    <a:pt x="518" y="240"/>
                  </a:lnTo>
                  <a:lnTo>
                    <a:pt x="525" y="242"/>
                  </a:lnTo>
                  <a:lnTo>
                    <a:pt x="521" y="247"/>
                  </a:lnTo>
                  <a:lnTo>
                    <a:pt x="521" y="250"/>
                  </a:lnTo>
                  <a:lnTo>
                    <a:pt x="523" y="255"/>
                  </a:lnTo>
                  <a:lnTo>
                    <a:pt x="525" y="260"/>
                  </a:lnTo>
                  <a:lnTo>
                    <a:pt x="532" y="263"/>
                  </a:lnTo>
                  <a:lnTo>
                    <a:pt x="539" y="260"/>
                  </a:lnTo>
                  <a:lnTo>
                    <a:pt x="546" y="254"/>
                  </a:lnTo>
                  <a:lnTo>
                    <a:pt x="553" y="249"/>
                  </a:lnTo>
                  <a:lnTo>
                    <a:pt x="564" y="243"/>
                  </a:lnTo>
                  <a:lnTo>
                    <a:pt x="576" y="238"/>
                  </a:lnTo>
                  <a:lnTo>
                    <a:pt x="587" y="233"/>
                  </a:lnTo>
                  <a:lnTo>
                    <a:pt x="599" y="229"/>
                  </a:lnTo>
                  <a:lnTo>
                    <a:pt x="611" y="226"/>
                  </a:lnTo>
                  <a:lnTo>
                    <a:pt x="624" y="224"/>
                  </a:lnTo>
                  <a:lnTo>
                    <a:pt x="638" y="223"/>
                  </a:lnTo>
                  <a:lnTo>
                    <a:pt x="652" y="223"/>
                  </a:lnTo>
                  <a:lnTo>
                    <a:pt x="566" y="279"/>
                  </a:lnTo>
                  <a:lnTo>
                    <a:pt x="549" y="280"/>
                  </a:lnTo>
                  <a:lnTo>
                    <a:pt x="533" y="284"/>
                  </a:lnTo>
                  <a:lnTo>
                    <a:pt x="516" y="290"/>
                  </a:lnTo>
                  <a:lnTo>
                    <a:pt x="500" y="294"/>
                  </a:lnTo>
                  <a:lnTo>
                    <a:pt x="483" y="298"/>
                  </a:lnTo>
                  <a:lnTo>
                    <a:pt x="467" y="298"/>
                  </a:lnTo>
                  <a:lnTo>
                    <a:pt x="451" y="293"/>
                  </a:lnTo>
                  <a:lnTo>
                    <a:pt x="435" y="283"/>
                  </a:lnTo>
                  <a:lnTo>
                    <a:pt x="421" y="273"/>
                  </a:lnTo>
                  <a:lnTo>
                    <a:pt x="406" y="268"/>
                  </a:lnTo>
                  <a:lnTo>
                    <a:pt x="391" y="263"/>
                  </a:lnTo>
                  <a:lnTo>
                    <a:pt x="376" y="261"/>
                  </a:lnTo>
                  <a:lnTo>
                    <a:pt x="360" y="260"/>
                  </a:lnTo>
                  <a:lnTo>
                    <a:pt x="344" y="260"/>
                  </a:lnTo>
                  <a:lnTo>
                    <a:pt x="329" y="261"/>
                  </a:lnTo>
                  <a:lnTo>
                    <a:pt x="313" y="263"/>
                  </a:lnTo>
                  <a:lnTo>
                    <a:pt x="296" y="264"/>
                  </a:lnTo>
                  <a:lnTo>
                    <a:pt x="280" y="267"/>
                  </a:lnTo>
                  <a:lnTo>
                    <a:pt x="263" y="268"/>
                  </a:lnTo>
                  <a:lnTo>
                    <a:pt x="247" y="268"/>
                  </a:lnTo>
                  <a:lnTo>
                    <a:pt x="232" y="268"/>
                  </a:lnTo>
                  <a:lnTo>
                    <a:pt x="216" y="265"/>
                  </a:lnTo>
                  <a:lnTo>
                    <a:pt x="201" y="261"/>
                  </a:lnTo>
                  <a:lnTo>
                    <a:pt x="186" y="255"/>
                  </a:lnTo>
                  <a:lnTo>
                    <a:pt x="179" y="261"/>
                  </a:lnTo>
                  <a:lnTo>
                    <a:pt x="178" y="270"/>
                  </a:lnTo>
                  <a:lnTo>
                    <a:pt x="179" y="278"/>
                  </a:lnTo>
                  <a:lnTo>
                    <a:pt x="179" y="285"/>
                  </a:lnTo>
                  <a:lnTo>
                    <a:pt x="167" y="303"/>
                  </a:lnTo>
                  <a:lnTo>
                    <a:pt x="155" y="323"/>
                  </a:lnTo>
                  <a:lnTo>
                    <a:pt x="145" y="343"/>
                  </a:lnTo>
                  <a:lnTo>
                    <a:pt x="136" y="363"/>
                  </a:lnTo>
                  <a:lnTo>
                    <a:pt x="126" y="384"/>
                  </a:lnTo>
                  <a:lnTo>
                    <a:pt x="117" y="405"/>
                  </a:lnTo>
                  <a:lnTo>
                    <a:pt x="109" y="425"/>
                  </a:lnTo>
                  <a:lnTo>
                    <a:pt x="99" y="445"/>
                  </a:lnTo>
                  <a:lnTo>
                    <a:pt x="84" y="439"/>
                  </a:lnTo>
                  <a:lnTo>
                    <a:pt x="70" y="431"/>
                  </a:lnTo>
                  <a:lnTo>
                    <a:pt x="57" y="421"/>
                  </a:lnTo>
                  <a:lnTo>
                    <a:pt x="45" y="411"/>
                  </a:lnTo>
                  <a:lnTo>
                    <a:pt x="32" y="398"/>
                  </a:lnTo>
                  <a:lnTo>
                    <a:pt x="20" y="385"/>
                  </a:lnTo>
                  <a:lnTo>
                    <a:pt x="10" y="373"/>
                  </a:lnTo>
                  <a:lnTo>
                    <a:pt x="0" y="360"/>
                  </a:lnTo>
                  <a:lnTo>
                    <a:pt x="2" y="334"/>
                  </a:lnTo>
                  <a:lnTo>
                    <a:pt x="8" y="310"/>
                  </a:lnTo>
                  <a:lnTo>
                    <a:pt x="15" y="286"/>
                  </a:lnTo>
                  <a:lnTo>
                    <a:pt x="24" y="263"/>
                  </a:lnTo>
                  <a:lnTo>
                    <a:pt x="34" y="240"/>
                  </a:lnTo>
                  <a:lnTo>
                    <a:pt x="45" y="217"/>
                  </a:lnTo>
                  <a:lnTo>
                    <a:pt x="57" y="195"/>
                  </a:lnTo>
                  <a:lnTo>
                    <a:pt x="69" y="173"/>
                  </a:lnTo>
                  <a:lnTo>
                    <a:pt x="75" y="165"/>
                  </a:lnTo>
                  <a:lnTo>
                    <a:pt x="80" y="162"/>
                  </a:lnTo>
                  <a:lnTo>
                    <a:pt x="86" y="161"/>
                  </a:lnTo>
                  <a:lnTo>
                    <a:pt x="93" y="162"/>
                  </a:lnTo>
                  <a:lnTo>
                    <a:pt x="100" y="163"/>
                  </a:lnTo>
                  <a:lnTo>
                    <a:pt x="106" y="163"/>
                  </a:lnTo>
                  <a:lnTo>
                    <a:pt x="113" y="161"/>
                  </a:lnTo>
                  <a:lnTo>
                    <a:pt x="118" y="155"/>
                  </a:lnTo>
                  <a:lnTo>
                    <a:pt x="110" y="129"/>
                  </a:lnTo>
                  <a:lnTo>
                    <a:pt x="107" y="101"/>
                  </a:lnTo>
                  <a:lnTo>
                    <a:pt x="110" y="73"/>
                  </a:lnTo>
                  <a:lnTo>
                    <a:pt x="124" y="49"/>
                  </a:lnTo>
                  <a:lnTo>
                    <a:pt x="132" y="41"/>
                  </a:lnTo>
                  <a:lnTo>
                    <a:pt x="140" y="33"/>
                  </a:lnTo>
                  <a:lnTo>
                    <a:pt x="149" y="27"/>
                  </a:lnTo>
                  <a:lnTo>
                    <a:pt x="159" y="21"/>
                  </a:lnTo>
                  <a:lnTo>
                    <a:pt x="168" y="15"/>
                  </a:lnTo>
                  <a:lnTo>
                    <a:pt x="177" y="11"/>
                  </a:lnTo>
                  <a:lnTo>
                    <a:pt x="187" y="5"/>
                  </a:lnTo>
                  <a:lnTo>
                    <a:pt x="197" y="0"/>
                  </a:lnTo>
                  <a:lnTo>
                    <a:pt x="186" y="25"/>
                  </a:lnTo>
                  <a:lnTo>
                    <a:pt x="176" y="49"/>
                  </a:lnTo>
                  <a:lnTo>
                    <a:pt x="166" y="74"/>
                  </a:lnTo>
                  <a:lnTo>
                    <a:pt x="157" y="101"/>
                  </a:lnTo>
                  <a:lnTo>
                    <a:pt x="154" y="126"/>
                  </a:lnTo>
                  <a:lnTo>
                    <a:pt x="156" y="151"/>
                  </a:lnTo>
                  <a:lnTo>
                    <a:pt x="167" y="174"/>
                  </a:lnTo>
                  <a:lnTo>
                    <a:pt x="186" y="197"/>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32" name="Freeform 45"/>
            <p:cNvSpPr>
              <a:spLocks/>
            </p:cNvSpPr>
            <p:nvPr/>
          </p:nvSpPr>
          <p:spPr bwMode="auto">
            <a:xfrm>
              <a:off x="4544" y="1704"/>
              <a:ext cx="62" cy="33"/>
            </a:xfrm>
            <a:custGeom>
              <a:avLst/>
              <a:gdLst>
                <a:gd name="T0" fmla="*/ 12 w 124"/>
                <a:gd name="T1" fmla="*/ 3 h 65"/>
                <a:gd name="T2" fmla="*/ 14 w 124"/>
                <a:gd name="T3" fmla="*/ 4 h 65"/>
                <a:gd name="T4" fmla="*/ 16 w 124"/>
                <a:gd name="T5" fmla="*/ 6 h 65"/>
                <a:gd name="T6" fmla="*/ 17 w 124"/>
                <a:gd name="T7" fmla="*/ 8 h 65"/>
                <a:gd name="T8" fmla="*/ 19 w 124"/>
                <a:gd name="T9" fmla="*/ 10 h 65"/>
                <a:gd name="T10" fmla="*/ 31 w 124"/>
                <a:gd name="T11" fmla="*/ 10 h 65"/>
                <a:gd name="T12" fmla="*/ 31 w 124"/>
                <a:gd name="T13" fmla="*/ 13 h 65"/>
                <a:gd name="T14" fmla="*/ 30 w 124"/>
                <a:gd name="T15" fmla="*/ 14 h 65"/>
                <a:gd name="T16" fmla="*/ 27 w 124"/>
                <a:gd name="T17" fmla="*/ 15 h 65"/>
                <a:gd name="T18" fmla="*/ 25 w 124"/>
                <a:gd name="T19" fmla="*/ 16 h 65"/>
                <a:gd name="T20" fmla="*/ 22 w 124"/>
                <a:gd name="T21" fmla="*/ 17 h 65"/>
                <a:gd name="T22" fmla="*/ 19 w 124"/>
                <a:gd name="T23" fmla="*/ 16 h 65"/>
                <a:gd name="T24" fmla="*/ 16 w 124"/>
                <a:gd name="T25" fmla="*/ 16 h 65"/>
                <a:gd name="T26" fmla="*/ 14 w 124"/>
                <a:gd name="T27" fmla="*/ 14 h 65"/>
                <a:gd name="T28" fmla="*/ 11 w 124"/>
                <a:gd name="T29" fmla="*/ 13 h 65"/>
                <a:gd name="T30" fmla="*/ 9 w 124"/>
                <a:gd name="T31" fmla="*/ 12 h 65"/>
                <a:gd name="T32" fmla="*/ 6 w 124"/>
                <a:gd name="T33" fmla="*/ 11 h 65"/>
                <a:gd name="T34" fmla="*/ 4 w 124"/>
                <a:gd name="T35" fmla="*/ 10 h 65"/>
                <a:gd name="T36" fmla="*/ 1 w 124"/>
                <a:gd name="T37" fmla="*/ 9 h 65"/>
                <a:gd name="T38" fmla="*/ 0 w 124"/>
                <a:gd name="T39" fmla="*/ 6 h 65"/>
                <a:gd name="T40" fmla="*/ 0 w 124"/>
                <a:gd name="T41" fmla="*/ 3 h 65"/>
                <a:gd name="T42" fmla="*/ 1 w 124"/>
                <a:gd name="T43" fmla="*/ 0 h 65"/>
                <a:gd name="T44" fmla="*/ 2 w 124"/>
                <a:gd name="T45" fmla="*/ 1 h 65"/>
                <a:gd name="T46" fmla="*/ 3 w 124"/>
                <a:gd name="T47" fmla="*/ 2 h 65"/>
                <a:gd name="T48" fmla="*/ 5 w 124"/>
                <a:gd name="T49" fmla="*/ 3 h 65"/>
                <a:gd name="T50" fmla="*/ 6 w 124"/>
                <a:gd name="T51" fmla="*/ 4 h 65"/>
                <a:gd name="T52" fmla="*/ 7 w 124"/>
                <a:gd name="T53" fmla="*/ 4 h 65"/>
                <a:gd name="T54" fmla="*/ 9 w 124"/>
                <a:gd name="T55" fmla="*/ 4 h 65"/>
                <a:gd name="T56" fmla="*/ 10 w 124"/>
                <a:gd name="T57" fmla="*/ 4 h 65"/>
                <a:gd name="T58" fmla="*/ 12 w 124"/>
                <a:gd name="T59" fmla="*/ 3 h 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65"/>
                <a:gd name="T92" fmla="*/ 124 w 124"/>
                <a:gd name="T93" fmla="*/ 65 h 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65">
                  <a:moveTo>
                    <a:pt x="46" y="10"/>
                  </a:moveTo>
                  <a:lnTo>
                    <a:pt x="56" y="14"/>
                  </a:lnTo>
                  <a:lnTo>
                    <a:pt x="61" y="22"/>
                  </a:lnTo>
                  <a:lnTo>
                    <a:pt x="65" y="32"/>
                  </a:lnTo>
                  <a:lnTo>
                    <a:pt x="74" y="40"/>
                  </a:lnTo>
                  <a:lnTo>
                    <a:pt x="124" y="40"/>
                  </a:lnTo>
                  <a:lnTo>
                    <a:pt x="124" y="49"/>
                  </a:lnTo>
                  <a:lnTo>
                    <a:pt x="117" y="55"/>
                  </a:lnTo>
                  <a:lnTo>
                    <a:pt x="107" y="59"/>
                  </a:lnTo>
                  <a:lnTo>
                    <a:pt x="99" y="62"/>
                  </a:lnTo>
                  <a:lnTo>
                    <a:pt x="86" y="65"/>
                  </a:lnTo>
                  <a:lnTo>
                    <a:pt x="73" y="64"/>
                  </a:lnTo>
                  <a:lnTo>
                    <a:pt x="63" y="61"/>
                  </a:lnTo>
                  <a:lnTo>
                    <a:pt x="53" y="56"/>
                  </a:lnTo>
                  <a:lnTo>
                    <a:pt x="43" y="50"/>
                  </a:lnTo>
                  <a:lnTo>
                    <a:pt x="34" y="46"/>
                  </a:lnTo>
                  <a:lnTo>
                    <a:pt x="24" y="41"/>
                  </a:lnTo>
                  <a:lnTo>
                    <a:pt x="13" y="40"/>
                  </a:lnTo>
                  <a:lnTo>
                    <a:pt x="4" y="34"/>
                  </a:lnTo>
                  <a:lnTo>
                    <a:pt x="0" y="23"/>
                  </a:lnTo>
                  <a:lnTo>
                    <a:pt x="0" y="11"/>
                  </a:lnTo>
                  <a:lnTo>
                    <a:pt x="2" y="0"/>
                  </a:lnTo>
                  <a:lnTo>
                    <a:pt x="8" y="3"/>
                  </a:lnTo>
                  <a:lnTo>
                    <a:pt x="12" y="7"/>
                  </a:lnTo>
                  <a:lnTo>
                    <a:pt x="18" y="10"/>
                  </a:lnTo>
                  <a:lnTo>
                    <a:pt x="23" y="14"/>
                  </a:lnTo>
                  <a:lnTo>
                    <a:pt x="27" y="15"/>
                  </a:lnTo>
                  <a:lnTo>
                    <a:pt x="33" y="15"/>
                  </a:lnTo>
                  <a:lnTo>
                    <a:pt x="39" y="14"/>
                  </a:lnTo>
                  <a:lnTo>
                    <a:pt x="4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33" name="Freeform 46"/>
            <p:cNvSpPr>
              <a:spLocks/>
            </p:cNvSpPr>
            <p:nvPr/>
          </p:nvSpPr>
          <p:spPr bwMode="auto">
            <a:xfrm>
              <a:off x="4660" y="1735"/>
              <a:ext cx="67" cy="21"/>
            </a:xfrm>
            <a:custGeom>
              <a:avLst/>
              <a:gdLst>
                <a:gd name="T0" fmla="*/ 33 w 135"/>
                <a:gd name="T1" fmla="*/ 8 h 42"/>
                <a:gd name="T2" fmla="*/ 33 w 135"/>
                <a:gd name="T3" fmla="*/ 10 h 42"/>
                <a:gd name="T4" fmla="*/ 32 w 135"/>
                <a:gd name="T5" fmla="*/ 10 h 42"/>
                <a:gd name="T6" fmla="*/ 30 w 135"/>
                <a:gd name="T7" fmla="*/ 11 h 42"/>
                <a:gd name="T8" fmla="*/ 29 w 135"/>
                <a:gd name="T9" fmla="*/ 11 h 42"/>
                <a:gd name="T10" fmla="*/ 27 w 135"/>
                <a:gd name="T11" fmla="*/ 11 h 42"/>
                <a:gd name="T12" fmla="*/ 26 w 135"/>
                <a:gd name="T13" fmla="*/ 11 h 42"/>
                <a:gd name="T14" fmla="*/ 24 w 135"/>
                <a:gd name="T15" fmla="*/ 10 h 42"/>
                <a:gd name="T16" fmla="*/ 23 w 135"/>
                <a:gd name="T17" fmla="*/ 10 h 42"/>
                <a:gd name="T18" fmla="*/ 20 w 135"/>
                <a:gd name="T19" fmla="*/ 9 h 42"/>
                <a:gd name="T20" fmla="*/ 18 w 135"/>
                <a:gd name="T21" fmla="*/ 8 h 42"/>
                <a:gd name="T22" fmla="*/ 15 w 135"/>
                <a:gd name="T23" fmla="*/ 7 h 42"/>
                <a:gd name="T24" fmla="*/ 11 w 135"/>
                <a:gd name="T25" fmla="*/ 7 h 42"/>
                <a:gd name="T26" fmla="*/ 8 w 135"/>
                <a:gd name="T27" fmla="*/ 7 h 42"/>
                <a:gd name="T28" fmla="*/ 5 w 135"/>
                <a:gd name="T29" fmla="*/ 6 h 42"/>
                <a:gd name="T30" fmla="*/ 2 w 135"/>
                <a:gd name="T31" fmla="*/ 6 h 42"/>
                <a:gd name="T32" fmla="*/ 0 w 135"/>
                <a:gd name="T33" fmla="*/ 5 h 42"/>
                <a:gd name="T34" fmla="*/ 2 w 135"/>
                <a:gd name="T35" fmla="*/ 2 h 42"/>
                <a:gd name="T36" fmla="*/ 5 w 135"/>
                <a:gd name="T37" fmla="*/ 2 h 42"/>
                <a:gd name="T38" fmla="*/ 9 w 135"/>
                <a:gd name="T39" fmla="*/ 3 h 42"/>
                <a:gd name="T40" fmla="*/ 12 w 135"/>
                <a:gd name="T41" fmla="*/ 5 h 42"/>
                <a:gd name="T42" fmla="*/ 15 w 135"/>
                <a:gd name="T43" fmla="*/ 6 h 42"/>
                <a:gd name="T44" fmla="*/ 18 w 135"/>
                <a:gd name="T45" fmla="*/ 6 h 42"/>
                <a:gd name="T46" fmla="*/ 21 w 135"/>
                <a:gd name="T47" fmla="*/ 5 h 42"/>
                <a:gd name="T48" fmla="*/ 22 w 135"/>
                <a:gd name="T49" fmla="*/ 0 h 42"/>
                <a:gd name="T50" fmla="*/ 23 w 135"/>
                <a:gd name="T51" fmla="*/ 2 h 42"/>
                <a:gd name="T52" fmla="*/ 24 w 135"/>
                <a:gd name="T53" fmla="*/ 3 h 42"/>
                <a:gd name="T54" fmla="*/ 25 w 135"/>
                <a:gd name="T55" fmla="*/ 4 h 42"/>
                <a:gd name="T56" fmla="*/ 27 w 135"/>
                <a:gd name="T57" fmla="*/ 5 h 42"/>
                <a:gd name="T58" fmla="*/ 28 w 135"/>
                <a:gd name="T59" fmla="*/ 6 h 42"/>
                <a:gd name="T60" fmla="*/ 30 w 135"/>
                <a:gd name="T61" fmla="*/ 6 h 42"/>
                <a:gd name="T62" fmla="*/ 32 w 135"/>
                <a:gd name="T63" fmla="*/ 7 h 42"/>
                <a:gd name="T64" fmla="*/ 33 w 135"/>
                <a:gd name="T65" fmla="*/ 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42"/>
                <a:gd name="T101" fmla="*/ 135 w 13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42">
                  <a:moveTo>
                    <a:pt x="135" y="31"/>
                  </a:moveTo>
                  <a:lnTo>
                    <a:pt x="133" y="37"/>
                  </a:lnTo>
                  <a:lnTo>
                    <a:pt x="129" y="40"/>
                  </a:lnTo>
                  <a:lnTo>
                    <a:pt x="123" y="42"/>
                  </a:lnTo>
                  <a:lnTo>
                    <a:pt x="118" y="42"/>
                  </a:lnTo>
                  <a:lnTo>
                    <a:pt x="111" y="41"/>
                  </a:lnTo>
                  <a:lnTo>
                    <a:pt x="105" y="41"/>
                  </a:lnTo>
                  <a:lnTo>
                    <a:pt x="99" y="40"/>
                  </a:lnTo>
                  <a:lnTo>
                    <a:pt x="93" y="39"/>
                  </a:lnTo>
                  <a:lnTo>
                    <a:pt x="83" y="33"/>
                  </a:lnTo>
                  <a:lnTo>
                    <a:pt x="72" y="30"/>
                  </a:lnTo>
                  <a:lnTo>
                    <a:pt x="60" y="29"/>
                  </a:lnTo>
                  <a:lnTo>
                    <a:pt x="47" y="28"/>
                  </a:lnTo>
                  <a:lnTo>
                    <a:pt x="35" y="26"/>
                  </a:lnTo>
                  <a:lnTo>
                    <a:pt x="23" y="25"/>
                  </a:lnTo>
                  <a:lnTo>
                    <a:pt x="10" y="24"/>
                  </a:lnTo>
                  <a:lnTo>
                    <a:pt x="0" y="19"/>
                  </a:lnTo>
                  <a:lnTo>
                    <a:pt x="9" y="8"/>
                  </a:lnTo>
                  <a:lnTo>
                    <a:pt x="22" y="7"/>
                  </a:lnTo>
                  <a:lnTo>
                    <a:pt x="36" y="11"/>
                  </a:lnTo>
                  <a:lnTo>
                    <a:pt x="50" y="18"/>
                  </a:lnTo>
                  <a:lnTo>
                    <a:pt x="63" y="24"/>
                  </a:lnTo>
                  <a:lnTo>
                    <a:pt x="75" y="25"/>
                  </a:lnTo>
                  <a:lnTo>
                    <a:pt x="84" y="18"/>
                  </a:lnTo>
                  <a:lnTo>
                    <a:pt x="89" y="0"/>
                  </a:lnTo>
                  <a:lnTo>
                    <a:pt x="93" y="6"/>
                  </a:lnTo>
                  <a:lnTo>
                    <a:pt x="98" y="11"/>
                  </a:lnTo>
                  <a:lnTo>
                    <a:pt x="103" y="16"/>
                  </a:lnTo>
                  <a:lnTo>
                    <a:pt x="108" y="19"/>
                  </a:lnTo>
                  <a:lnTo>
                    <a:pt x="115" y="23"/>
                  </a:lnTo>
                  <a:lnTo>
                    <a:pt x="121" y="25"/>
                  </a:lnTo>
                  <a:lnTo>
                    <a:pt x="128" y="29"/>
                  </a:lnTo>
                  <a:lnTo>
                    <a:pt x="135" y="31"/>
                  </a:lnTo>
                  <a:close/>
                </a:path>
              </a:pathLst>
            </a:custGeom>
            <a:solidFill>
              <a:srgbClr val="E5C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34" name="Freeform 47"/>
            <p:cNvSpPr>
              <a:spLocks/>
            </p:cNvSpPr>
            <p:nvPr/>
          </p:nvSpPr>
          <p:spPr bwMode="auto">
            <a:xfrm>
              <a:off x="4603" y="1810"/>
              <a:ext cx="110" cy="23"/>
            </a:xfrm>
            <a:custGeom>
              <a:avLst/>
              <a:gdLst>
                <a:gd name="T0" fmla="*/ 43 w 220"/>
                <a:gd name="T1" fmla="*/ 1 h 45"/>
                <a:gd name="T2" fmla="*/ 45 w 220"/>
                <a:gd name="T3" fmla="*/ 1 h 45"/>
                <a:gd name="T4" fmla="*/ 47 w 220"/>
                <a:gd name="T5" fmla="*/ 2 h 45"/>
                <a:gd name="T6" fmla="*/ 48 w 220"/>
                <a:gd name="T7" fmla="*/ 2 h 45"/>
                <a:gd name="T8" fmla="*/ 49 w 220"/>
                <a:gd name="T9" fmla="*/ 3 h 45"/>
                <a:gd name="T10" fmla="*/ 51 w 220"/>
                <a:gd name="T11" fmla="*/ 3 h 45"/>
                <a:gd name="T12" fmla="*/ 52 w 220"/>
                <a:gd name="T13" fmla="*/ 4 h 45"/>
                <a:gd name="T14" fmla="*/ 54 w 220"/>
                <a:gd name="T15" fmla="*/ 4 h 45"/>
                <a:gd name="T16" fmla="*/ 55 w 220"/>
                <a:gd name="T17" fmla="*/ 4 h 45"/>
                <a:gd name="T18" fmla="*/ 51 w 220"/>
                <a:gd name="T19" fmla="*/ 4 h 45"/>
                <a:gd name="T20" fmla="*/ 46 w 220"/>
                <a:gd name="T21" fmla="*/ 4 h 45"/>
                <a:gd name="T22" fmla="*/ 42 w 220"/>
                <a:gd name="T23" fmla="*/ 5 h 45"/>
                <a:gd name="T24" fmla="*/ 38 w 220"/>
                <a:gd name="T25" fmla="*/ 5 h 45"/>
                <a:gd name="T26" fmla="*/ 34 w 220"/>
                <a:gd name="T27" fmla="*/ 6 h 45"/>
                <a:gd name="T28" fmla="*/ 30 w 220"/>
                <a:gd name="T29" fmla="*/ 6 h 45"/>
                <a:gd name="T30" fmla="*/ 27 w 220"/>
                <a:gd name="T31" fmla="*/ 7 h 45"/>
                <a:gd name="T32" fmla="*/ 23 w 220"/>
                <a:gd name="T33" fmla="*/ 8 h 45"/>
                <a:gd name="T34" fmla="*/ 20 w 220"/>
                <a:gd name="T35" fmla="*/ 9 h 45"/>
                <a:gd name="T36" fmla="*/ 17 w 220"/>
                <a:gd name="T37" fmla="*/ 10 h 45"/>
                <a:gd name="T38" fmla="*/ 14 w 220"/>
                <a:gd name="T39" fmla="*/ 10 h 45"/>
                <a:gd name="T40" fmla="*/ 11 w 220"/>
                <a:gd name="T41" fmla="*/ 11 h 45"/>
                <a:gd name="T42" fmla="*/ 9 w 220"/>
                <a:gd name="T43" fmla="*/ 11 h 45"/>
                <a:gd name="T44" fmla="*/ 6 w 220"/>
                <a:gd name="T45" fmla="*/ 12 h 45"/>
                <a:gd name="T46" fmla="*/ 3 w 220"/>
                <a:gd name="T47" fmla="*/ 12 h 45"/>
                <a:gd name="T48" fmla="*/ 0 w 220"/>
                <a:gd name="T49" fmla="*/ 12 h 45"/>
                <a:gd name="T50" fmla="*/ 4 w 220"/>
                <a:gd name="T51" fmla="*/ 7 h 45"/>
                <a:gd name="T52" fmla="*/ 9 w 220"/>
                <a:gd name="T53" fmla="*/ 4 h 45"/>
                <a:gd name="T54" fmla="*/ 14 w 220"/>
                <a:gd name="T55" fmla="*/ 2 h 45"/>
                <a:gd name="T56" fmla="*/ 20 w 220"/>
                <a:gd name="T57" fmla="*/ 1 h 45"/>
                <a:gd name="T58" fmla="*/ 26 w 220"/>
                <a:gd name="T59" fmla="*/ 0 h 45"/>
                <a:gd name="T60" fmla="*/ 32 w 220"/>
                <a:gd name="T61" fmla="*/ 0 h 45"/>
                <a:gd name="T62" fmla="*/ 38 w 220"/>
                <a:gd name="T63" fmla="*/ 1 h 45"/>
                <a:gd name="T64" fmla="*/ 43 w 220"/>
                <a:gd name="T65" fmla="*/ 1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
                <a:gd name="T100" fmla="*/ 0 h 45"/>
                <a:gd name="T101" fmla="*/ 220 w 220"/>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 h="45">
                  <a:moveTo>
                    <a:pt x="172" y="2"/>
                  </a:moveTo>
                  <a:lnTo>
                    <a:pt x="179" y="3"/>
                  </a:lnTo>
                  <a:lnTo>
                    <a:pt x="186" y="6"/>
                  </a:lnTo>
                  <a:lnTo>
                    <a:pt x="191" y="8"/>
                  </a:lnTo>
                  <a:lnTo>
                    <a:pt x="196" y="9"/>
                  </a:lnTo>
                  <a:lnTo>
                    <a:pt x="202" y="11"/>
                  </a:lnTo>
                  <a:lnTo>
                    <a:pt x="208" y="14"/>
                  </a:lnTo>
                  <a:lnTo>
                    <a:pt x="213" y="14"/>
                  </a:lnTo>
                  <a:lnTo>
                    <a:pt x="220" y="14"/>
                  </a:lnTo>
                  <a:lnTo>
                    <a:pt x="202" y="14"/>
                  </a:lnTo>
                  <a:lnTo>
                    <a:pt x="183" y="15"/>
                  </a:lnTo>
                  <a:lnTo>
                    <a:pt x="166" y="17"/>
                  </a:lnTo>
                  <a:lnTo>
                    <a:pt x="150" y="19"/>
                  </a:lnTo>
                  <a:lnTo>
                    <a:pt x="134" y="22"/>
                  </a:lnTo>
                  <a:lnTo>
                    <a:pt x="120" y="24"/>
                  </a:lnTo>
                  <a:lnTo>
                    <a:pt x="105" y="27"/>
                  </a:lnTo>
                  <a:lnTo>
                    <a:pt x="92" y="31"/>
                  </a:lnTo>
                  <a:lnTo>
                    <a:pt x="80" y="33"/>
                  </a:lnTo>
                  <a:lnTo>
                    <a:pt x="67" y="37"/>
                  </a:lnTo>
                  <a:lnTo>
                    <a:pt x="54" y="39"/>
                  </a:lnTo>
                  <a:lnTo>
                    <a:pt x="43" y="41"/>
                  </a:lnTo>
                  <a:lnTo>
                    <a:pt x="33" y="44"/>
                  </a:lnTo>
                  <a:lnTo>
                    <a:pt x="21" y="45"/>
                  </a:lnTo>
                  <a:lnTo>
                    <a:pt x="11" y="45"/>
                  </a:lnTo>
                  <a:lnTo>
                    <a:pt x="0" y="45"/>
                  </a:lnTo>
                  <a:lnTo>
                    <a:pt x="16" y="27"/>
                  </a:lnTo>
                  <a:lnTo>
                    <a:pt x="35" y="15"/>
                  </a:lnTo>
                  <a:lnTo>
                    <a:pt x="56" y="7"/>
                  </a:lnTo>
                  <a:lnTo>
                    <a:pt x="79" y="2"/>
                  </a:lnTo>
                  <a:lnTo>
                    <a:pt x="102" y="0"/>
                  </a:lnTo>
                  <a:lnTo>
                    <a:pt x="126" y="0"/>
                  </a:lnTo>
                  <a:lnTo>
                    <a:pt x="149" y="1"/>
                  </a:lnTo>
                  <a:lnTo>
                    <a:pt x="172" y="2"/>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12291" name="Tytuł 1"/>
          <p:cNvSpPr>
            <a:spLocks noGrp="1"/>
          </p:cNvSpPr>
          <p:nvPr>
            <p:ph type="title"/>
          </p:nvPr>
        </p:nvSpPr>
        <p:spPr/>
        <p:txBody>
          <a:bodyPr/>
          <a:lstStyle/>
          <a:p>
            <a:pPr eaLnBrk="1" hangingPunct="1"/>
            <a:r>
              <a:rPr lang="pl-PL" altLang="pl-PL" dirty="0" smtClean="0"/>
              <a:t>Kwiecień na planecie Zabawka!</a:t>
            </a:r>
          </a:p>
        </p:txBody>
      </p:sp>
      <p:pic>
        <p:nvPicPr>
          <p:cNvPr id="12292" name="Picture 49" descr="C:\Users\Beata\AppData\Local\Microsoft\Windows\Temporary Internet Files\Content.IE5\T9G2VVQO\MC9002943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1661" y="5114132"/>
            <a:ext cx="1798638"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0" descr="C:\Users\Beata\AppData\Local\Microsoft\Windows\Temporary Internet Files\Content.IE5\6LU1XBFM\MC9004415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57563"/>
            <a:ext cx="18700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1000" fill="hold"/>
                                        <p:tgtEl>
                                          <p:spTgt spid="12291"/>
                                        </p:tgtEl>
                                        <p:attrNameLst>
                                          <p:attrName>ppt_w</p:attrName>
                                        </p:attrNameLst>
                                      </p:cBhvr>
                                      <p:tavLst>
                                        <p:tav tm="0">
                                          <p:val>
                                            <p:fltVal val="0"/>
                                          </p:val>
                                        </p:tav>
                                        <p:tav tm="100000">
                                          <p:val>
                                            <p:strVal val="#ppt_w"/>
                                          </p:val>
                                        </p:tav>
                                      </p:tavLst>
                                    </p:anim>
                                    <p:anim calcmode="lin" valueType="num">
                                      <p:cBhvr>
                                        <p:cTn id="8" dur="1000" fill="hold"/>
                                        <p:tgtEl>
                                          <p:spTgt spid="12291"/>
                                        </p:tgtEl>
                                        <p:attrNameLst>
                                          <p:attrName>ppt_h</p:attrName>
                                        </p:attrNameLst>
                                      </p:cBhvr>
                                      <p:tavLst>
                                        <p:tav tm="0">
                                          <p:val>
                                            <p:fltVal val="0"/>
                                          </p:val>
                                        </p:tav>
                                        <p:tav tm="100000">
                                          <p:val>
                                            <p:strVal val="#ppt_h"/>
                                          </p:val>
                                        </p:tav>
                                      </p:tavLst>
                                    </p:anim>
                                    <p:animEffect transition="in" filter="fade">
                                      <p:cBhvr>
                                        <p:cTn id="9" dur="1000"/>
                                        <p:tgtEl>
                                          <p:spTgt spid="12291"/>
                                        </p:tgtEl>
                                      </p:cBhvr>
                                    </p:animEffect>
                                  </p:childTnLst>
                                </p:cTn>
                              </p:par>
                              <p:par>
                                <p:cTn id="10" presetID="53" presetClass="entr" presetSubtype="16" fill="hold" nodeType="with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p:cTn id="12" dur="1000" fill="hold"/>
                                        <p:tgtEl>
                                          <p:spTgt spid="12293"/>
                                        </p:tgtEl>
                                        <p:attrNameLst>
                                          <p:attrName>ppt_w</p:attrName>
                                        </p:attrNameLst>
                                      </p:cBhvr>
                                      <p:tavLst>
                                        <p:tav tm="0">
                                          <p:val>
                                            <p:fltVal val="0"/>
                                          </p:val>
                                        </p:tav>
                                        <p:tav tm="100000">
                                          <p:val>
                                            <p:strVal val="#ppt_w"/>
                                          </p:val>
                                        </p:tav>
                                      </p:tavLst>
                                    </p:anim>
                                    <p:anim calcmode="lin" valueType="num">
                                      <p:cBhvr>
                                        <p:cTn id="13" dur="1000" fill="hold"/>
                                        <p:tgtEl>
                                          <p:spTgt spid="12293"/>
                                        </p:tgtEl>
                                        <p:attrNameLst>
                                          <p:attrName>ppt_h</p:attrName>
                                        </p:attrNameLst>
                                      </p:cBhvr>
                                      <p:tavLst>
                                        <p:tav tm="0">
                                          <p:val>
                                            <p:fltVal val="0"/>
                                          </p:val>
                                        </p:tav>
                                        <p:tav tm="100000">
                                          <p:val>
                                            <p:strVal val="#ppt_h"/>
                                          </p:val>
                                        </p:tav>
                                      </p:tavLst>
                                    </p:anim>
                                    <p:animEffect transition="in" filter="fade">
                                      <p:cBhvr>
                                        <p:cTn id="14" dur="1000"/>
                                        <p:tgtEl>
                                          <p:spTgt spid="1229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2294"/>
                                        </p:tgtEl>
                                        <p:attrNameLst>
                                          <p:attrName>style.visibility</p:attrName>
                                        </p:attrNameLst>
                                      </p:cBhvr>
                                      <p:to>
                                        <p:strVal val="visible"/>
                                      </p:to>
                                    </p:set>
                                    <p:anim calcmode="lin" valueType="num">
                                      <p:cBhvr>
                                        <p:cTn id="18" dur="1000" fill="hold"/>
                                        <p:tgtEl>
                                          <p:spTgt spid="12294"/>
                                        </p:tgtEl>
                                        <p:attrNameLst>
                                          <p:attrName>ppt_w</p:attrName>
                                        </p:attrNameLst>
                                      </p:cBhvr>
                                      <p:tavLst>
                                        <p:tav tm="0">
                                          <p:val>
                                            <p:fltVal val="0"/>
                                          </p:val>
                                        </p:tav>
                                        <p:tav tm="100000">
                                          <p:val>
                                            <p:strVal val="#ppt_w"/>
                                          </p:val>
                                        </p:tav>
                                      </p:tavLst>
                                    </p:anim>
                                    <p:anim calcmode="lin" valueType="num">
                                      <p:cBhvr>
                                        <p:cTn id="19" dur="1000" fill="hold"/>
                                        <p:tgtEl>
                                          <p:spTgt spid="12294"/>
                                        </p:tgtEl>
                                        <p:attrNameLst>
                                          <p:attrName>ppt_h</p:attrName>
                                        </p:attrNameLst>
                                      </p:cBhvr>
                                      <p:tavLst>
                                        <p:tav tm="0">
                                          <p:val>
                                            <p:fltVal val="0"/>
                                          </p:val>
                                        </p:tav>
                                        <p:tav tm="100000">
                                          <p:val>
                                            <p:strVal val="#ppt_h"/>
                                          </p:val>
                                        </p:tav>
                                      </p:tavLst>
                                    </p:anim>
                                    <p:animEffect transition="in" filter="fade">
                                      <p:cBhvr>
                                        <p:cTn id="20" dur="1000"/>
                                        <p:tgtEl>
                                          <p:spTgt spid="1229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2290"/>
                                        </p:tgtEl>
                                        <p:attrNameLst>
                                          <p:attrName>style.visibility</p:attrName>
                                        </p:attrNameLst>
                                      </p:cBhvr>
                                      <p:to>
                                        <p:strVal val="visible"/>
                                      </p:to>
                                    </p:set>
                                    <p:anim calcmode="lin" valueType="num">
                                      <p:cBhvr>
                                        <p:cTn id="24" dur="1000" fill="hold"/>
                                        <p:tgtEl>
                                          <p:spTgt spid="12290"/>
                                        </p:tgtEl>
                                        <p:attrNameLst>
                                          <p:attrName>ppt_w</p:attrName>
                                        </p:attrNameLst>
                                      </p:cBhvr>
                                      <p:tavLst>
                                        <p:tav tm="0">
                                          <p:val>
                                            <p:fltVal val="0"/>
                                          </p:val>
                                        </p:tav>
                                        <p:tav tm="100000">
                                          <p:val>
                                            <p:strVal val="#ppt_w"/>
                                          </p:val>
                                        </p:tav>
                                      </p:tavLst>
                                    </p:anim>
                                    <p:anim calcmode="lin" valueType="num">
                                      <p:cBhvr>
                                        <p:cTn id="25" dur="1000" fill="hold"/>
                                        <p:tgtEl>
                                          <p:spTgt spid="12290"/>
                                        </p:tgtEl>
                                        <p:attrNameLst>
                                          <p:attrName>ppt_h</p:attrName>
                                        </p:attrNameLst>
                                      </p:cBhvr>
                                      <p:tavLst>
                                        <p:tav tm="0">
                                          <p:val>
                                            <p:fltVal val="0"/>
                                          </p:val>
                                        </p:tav>
                                        <p:tav tm="100000">
                                          <p:val>
                                            <p:strVal val="#ppt_h"/>
                                          </p:val>
                                        </p:tav>
                                      </p:tavLst>
                                    </p:anim>
                                    <p:animEffect transition="in" filter="fade">
                                      <p:cBhvr>
                                        <p:cTn id="26" dur="1000"/>
                                        <p:tgtEl>
                                          <p:spTgt spid="12290"/>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292"/>
                                        </p:tgtEl>
                                        <p:attrNameLst>
                                          <p:attrName>style.visibility</p:attrName>
                                        </p:attrNameLst>
                                      </p:cBhvr>
                                      <p:to>
                                        <p:strVal val="visible"/>
                                      </p:to>
                                    </p:set>
                                    <p:anim calcmode="lin" valueType="num">
                                      <p:cBhvr>
                                        <p:cTn id="30" dur="1000" fill="hold"/>
                                        <p:tgtEl>
                                          <p:spTgt spid="12292"/>
                                        </p:tgtEl>
                                        <p:attrNameLst>
                                          <p:attrName>ppt_w</p:attrName>
                                        </p:attrNameLst>
                                      </p:cBhvr>
                                      <p:tavLst>
                                        <p:tav tm="0">
                                          <p:val>
                                            <p:fltVal val="0"/>
                                          </p:val>
                                        </p:tav>
                                        <p:tav tm="100000">
                                          <p:val>
                                            <p:strVal val="#ppt_w"/>
                                          </p:val>
                                        </p:tav>
                                      </p:tavLst>
                                    </p:anim>
                                    <p:anim calcmode="lin" valueType="num">
                                      <p:cBhvr>
                                        <p:cTn id="31" dur="1000" fill="hold"/>
                                        <p:tgtEl>
                                          <p:spTgt spid="12292"/>
                                        </p:tgtEl>
                                        <p:attrNameLst>
                                          <p:attrName>ppt_h</p:attrName>
                                        </p:attrNameLst>
                                      </p:cBhvr>
                                      <p:tavLst>
                                        <p:tav tm="0">
                                          <p:val>
                                            <p:fltVal val="0"/>
                                          </p:val>
                                        </p:tav>
                                        <p:tav tm="100000">
                                          <p:val>
                                            <p:strVal val="#ppt_h"/>
                                          </p:val>
                                        </p:tav>
                                      </p:tavLst>
                                    </p:anim>
                                    <p:animEffect transition="in" filter="fade">
                                      <p:cBhvr>
                                        <p:cTn id="32"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850"/>
            <a:ext cx="8229600" cy="1143000"/>
          </a:xfrm>
        </p:spPr>
        <p:txBody>
          <a:bodyPr>
            <a:normAutofit fontScale="90000"/>
          </a:bodyPr>
          <a:lstStyle/>
          <a:p>
            <a:pPr algn="ctr" eaLnBrk="1" fontAlgn="auto" hangingPunct="1">
              <a:spcAft>
                <a:spcPts val="0"/>
              </a:spcAft>
              <a:defRPr/>
            </a:pPr>
            <a:r>
              <a:rPr lang="pl-PL" dirty="0" smtClean="0"/>
              <a:t>Laura zrobiła zabawkę dla Grosika!</a:t>
            </a:r>
            <a:endParaRPr lang="pl-PL" dirty="0"/>
          </a:p>
        </p:txBody>
      </p:sp>
      <p:pic>
        <p:nvPicPr>
          <p:cNvPr id="13315" name="Symbol zastępczy zawartości 11" descr="20140509_095419.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14388" y="1920875"/>
            <a:ext cx="3324225" cy="4433888"/>
          </a:xfrm>
        </p:spPr>
      </p:pic>
      <p:pic>
        <p:nvPicPr>
          <p:cNvPr id="13316" name="Symbol zastępczy zawartości 14" descr="20140509_095448.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624138"/>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p:cTn id="13" dur="1000" fill="hold"/>
                                        <p:tgtEl>
                                          <p:spTgt spid="13315"/>
                                        </p:tgtEl>
                                        <p:attrNameLst>
                                          <p:attrName>ppt_w</p:attrName>
                                        </p:attrNameLst>
                                      </p:cBhvr>
                                      <p:tavLst>
                                        <p:tav tm="0">
                                          <p:val>
                                            <p:fltVal val="0"/>
                                          </p:val>
                                        </p:tav>
                                        <p:tav tm="100000">
                                          <p:val>
                                            <p:strVal val="#ppt_w"/>
                                          </p:val>
                                        </p:tav>
                                      </p:tavLst>
                                    </p:anim>
                                    <p:anim calcmode="lin" valueType="num">
                                      <p:cBhvr>
                                        <p:cTn id="14" dur="1000" fill="hold"/>
                                        <p:tgtEl>
                                          <p:spTgt spid="13315"/>
                                        </p:tgtEl>
                                        <p:attrNameLst>
                                          <p:attrName>ppt_h</p:attrName>
                                        </p:attrNameLst>
                                      </p:cBhvr>
                                      <p:tavLst>
                                        <p:tav tm="0">
                                          <p:val>
                                            <p:fltVal val="0"/>
                                          </p:val>
                                        </p:tav>
                                        <p:tav tm="100000">
                                          <p:val>
                                            <p:strVal val="#ppt_h"/>
                                          </p:val>
                                        </p:tav>
                                      </p:tavLst>
                                    </p:anim>
                                    <p:animEffect transition="in" filter="fade">
                                      <p:cBhvr>
                                        <p:cTn id="15" dur="1000"/>
                                        <p:tgtEl>
                                          <p:spTgt spid="13315"/>
                                        </p:tgtEl>
                                      </p:cBhvr>
                                    </p:animEffect>
                                  </p:childTnLst>
                                </p:cTn>
                              </p:par>
                              <p:par>
                                <p:cTn id="16" presetID="53" presetClass="entr" presetSubtype="16" fill="hold" nodeType="withEffect">
                                  <p:stCondLst>
                                    <p:cond delay="0"/>
                                  </p:stCondLst>
                                  <p:childTnLst>
                                    <p:set>
                                      <p:cBhvr>
                                        <p:cTn id="17" dur="1" fill="hold">
                                          <p:stCondLst>
                                            <p:cond delay="0"/>
                                          </p:stCondLst>
                                        </p:cTn>
                                        <p:tgtEl>
                                          <p:spTgt spid="13316"/>
                                        </p:tgtEl>
                                        <p:attrNameLst>
                                          <p:attrName>style.visibility</p:attrName>
                                        </p:attrNameLst>
                                      </p:cBhvr>
                                      <p:to>
                                        <p:strVal val="visible"/>
                                      </p:to>
                                    </p:set>
                                    <p:anim calcmode="lin" valueType="num">
                                      <p:cBhvr>
                                        <p:cTn id="18" dur="1000" fill="hold"/>
                                        <p:tgtEl>
                                          <p:spTgt spid="13316"/>
                                        </p:tgtEl>
                                        <p:attrNameLst>
                                          <p:attrName>ppt_w</p:attrName>
                                        </p:attrNameLst>
                                      </p:cBhvr>
                                      <p:tavLst>
                                        <p:tav tm="0">
                                          <p:val>
                                            <p:fltVal val="0"/>
                                          </p:val>
                                        </p:tav>
                                        <p:tav tm="100000">
                                          <p:val>
                                            <p:strVal val="#ppt_w"/>
                                          </p:val>
                                        </p:tav>
                                      </p:tavLst>
                                    </p:anim>
                                    <p:anim calcmode="lin" valueType="num">
                                      <p:cBhvr>
                                        <p:cTn id="19" dur="1000" fill="hold"/>
                                        <p:tgtEl>
                                          <p:spTgt spid="13316"/>
                                        </p:tgtEl>
                                        <p:attrNameLst>
                                          <p:attrName>ppt_h</p:attrName>
                                        </p:attrNameLst>
                                      </p:cBhvr>
                                      <p:tavLst>
                                        <p:tav tm="0">
                                          <p:val>
                                            <p:fltVal val="0"/>
                                          </p:val>
                                        </p:tav>
                                        <p:tav tm="100000">
                                          <p:val>
                                            <p:strVal val="#ppt_h"/>
                                          </p:val>
                                        </p:tav>
                                      </p:tavLst>
                                    </p:anim>
                                    <p:animEffect transition="in" filter="fade">
                                      <p:cBhvr>
                                        <p:cTn id="20"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293</TotalTime>
  <Words>739</Words>
  <Application>Microsoft Office PowerPoint</Application>
  <PresentationFormat>Pokaz na ekranie (4:3)</PresentationFormat>
  <Paragraphs>155</Paragraphs>
  <Slides>28</Slides>
  <Notes>0</Notes>
  <HiddenSlides>0</HiddenSlides>
  <MMClips>0</MMClips>
  <ScaleCrop>false</ScaleCrop>
  <HeadingPairs>
    <vt:vector size="4" baseType="variant">
      <vt:variant>
        <vt:lpstr>Motyw</vt:lpstr>
      </vt:variant>
      <vt:variant>
        <vt:i4>1</vt:i4>
      </vt:variant>
      <vt:variant>
        <vt:lpstr>Tytuły slajdów</vt:lpstr>
      </vt:variant>
      <vt:variant>
        <vt:i4>28</vt:i4>
      </vt:variant>
    </vt:vector>
  </HeadingPairs>
  <TitlesOfParts>
    <vt:vector size="29" baseType="lpstr">
      <vt:lpstr>Przepływ</vt:lpstr>
      <vt:lpstr>Grosikowa gazetka  Wydanie Specjalne nr 1a/2014    Nasza przygoda  z Grosikiem</vt:lpstr>
      <vt:lpstr>Pierwsze spotkanie - Planeta Grosik</vt:lpstr>
      <vt:lpstr>Luty- planeta Portfelik</vt:lpstr>
      <vt:lpstr>Marzec- lądujemy na planecie Skarbonka</vt:lpstr>
      <vt:lpstr>Prezentacja programu PowerPoint</vt:lpstr>
      <vt:lpstr>A teraz zapraszamy na wspólne śniadanie! </vt:lpstr>
      <vt:lpstr>Paula wykonała grosikową skarbonkę!</vt:lpstr>
      <vt:lpstr>Kwiecień na planecie Zabawka!</vt:lpstr>
      <vt:lpstr>Laura zrobiła zabawkę dla Grosika!</vt:lpstr>
      <vt:lpstr>Majówka z Grosikiem - pełna wrażeń!</vt:lpstr>
      <vt:lpstr>Staś wykonał smoka, a Karolinka muchomorka.</vt:lpstr>
      <vt:lpstr>Adaś chce się wybrać z Grosikiem w podróż tratwą. Hania wykonała lodorobota!</vt:lpstr>
      <vt:lpstr>Julka zrobiła ekologiczną torebkę,  a Weronika pudełko na skarby.</vt:lpstr>
      <vt:lpstr>Roboty Michałów. </vt:lpstr>
      <vt:lpstr>Alan zaprosił Grosika do gry  w warcaby, które sam wykonał!</vt:lpstr>
      <vt:lpstr>Nasze plakaty o ochronie środowiska!</vt:lpstr>
      <vt:lpstr>Prezentacja programu PowerPoint</vt:lpstr>
      <vt:lpstr>Prezentacja programu PowerPoint</vt:lpstr>
      <vt:lpstr>Wi -taj- cie Zie-mia-nie!</vt:lpstr>
      <vt:lpstr>Robot Nikolasa! </vt:lpstr>
      <vt:lpstr>Czas na opowiadania!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Nasza przygoda z Grosikiem</dc:title>
  <dc:creator>Beata</dc:creator>
  <cp:lastModifiedBy>fundacja</cp:lastModifiedBy>
  <cp:revision>60</cp:revision>
  <dcterms:created xsi:type="dcterms:W3CDTF">2014-06-01T17:41:41Z</dcterms:created>
  <dcterms:modified xsi:type="dcterms:W3CDTF">2014-07-01T20:31:13Z</dcterms:modified>
</cp:coreProperties>
</file>